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3" r:id="rId3"/>
    <p:sldId id="262" r:id="rId4"/>
    <p:sldId id="256" r:id="rId5"/>
    <p:sldId id="259" r:id="rId6"/>
    <p:sldId id="264" r:id="rId7"/>
    <p:sldId id="266" r:id="rId8"/>
    <p:sldId id="257" r:id="rId9"/>
    <p:sldId id="258" r:id="rId10"/>
    <p:sldId id="265" r:id="rId11"/>
    <p:sldId id="267" r:id="rId12"/>
    <p:sldId id="260" r:id="rId13"/>
    <p:sldId id="261" r:id="rId14"/>
    <p:sldId id="269" r:id="rId15"/>
    <p:sldId id="270" r:id="rId16"/>
    <p:sldId id="271" r:id="rId17"/>
    <p:sldId id="272" r:id="rId18"/>
    <p:sldId id="276" r:id="rId19"/>
    <p:sldId id="273" r:id="rId20"/>
    <p:sldId id="277" r:id="rId21"/>
    <p:sldId id="275" r:id="rId22"/>
    <p:sldId id="278" r:id="rId23"/>
    <p:sldId id="274" r:id="rId24"/>
    <p:sldId id="279" r:id="rId25"/>
    <p:sldId id="281" r:id="rId26"/>
    <p:sldId id="282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BF7931-FD15-0049-8BE2-92214686D65F}">
          <p14:sldIdLst>
            <p14:sldId id="268"/>
            <p14:sldId id="263"/>
            <p14:sldId id="262"/>
            <p14:sldId id="256"/>
            <p14:sldId id="259"/>
            <p14:sldId id="264"/>
            <p14:sldId id="266"/>
            <p14:sldId id="257"/>
            <p14:sldId id="258"/>
            <p14:sldId id="265"/>
            <p14:sldId id="267"/>
            <p14:sldId id="260"/>
            <p14:sldId id="261"/>
            <p14:sldId id="269"/>
            <p14:sldId id="270"/>
            <p14:sldId id="271"/>
          </p14:sldIdLst>
        </p14:section>
        <p14:section name="March 28, 2022" id="{E8D7DA92-706F-BC48-BDF8-A828A23A0F3D}">
          <p14:sldIdLst>
            <p14:sldId id="272"/>
            <p14:sldId id="276"/>
            <p14:sldId id="273"/>
            <p14:sldId id="277"/>
            <p14:sldId id="275"/>
            <p14:sldId id="278"/>
            <p14:sldId id="274"/>
            <p14:sldId id="279"/>
            <p14:sldId id="281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4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7"/>
    <p:restoredTop sz="94656"/>
  </p:normalViewPr>
  <p:slideViewPr>
    <p:cSldViewPr snapToGrid="0" snapToObjects="1" showGuides="1">
      <p:cViewPr>
        <p:scale>
          <a:sx n="88" d="100"/>
          <a:sy n="88" d="100"/>
        </p:scale>
        <p:origin x="1304" y="496"/>
      </p:cViewPr>
      <p:guideLst>
        <p:guide orient="horz" pos="528"/>
        <p:guide pos="456"/>
        <p:guide orient="horz" pos="4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C1E0-D730-8641-ADA5-EE888458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FBDDB-E196-174D-BE0D-CBE30583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E2CC-238C-A848-AFCA-EFA1E1B2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5B6B0-F5EF-FC43-A300-96CD079E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C750-0DE7-D843-A4DA-B973DD5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B1EE-65B2-0445-975A-29047459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A860B-112D-4845-A589-80BB573E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5C0F-9EBF-DD4C-85A4-BF996085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867A7-3EBE-A744-919D-96B0D7CD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5AEB2-A828-2C4F-8A7E-C8FB82B1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4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8EE4E-50CC-B449-AD31-CEB779D3F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A15DF-3B23-6646-B63A-D6043273F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6A01-C98A-C74E-A842-DE9CFE3D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D4930-FC71-B24A-8D62-BFC44E4C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22F1-C31F-C740-9864-CDF30907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7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6166-BA1E-8B49-8DB9-4E02ABDB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F64C-3E19-AD48-8A0D-0AA29AB3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D538-6390-4A45-A899-0836A478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32450-282A-BA44-8FD6-7BD45828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5699-08BA-7C44-A0FF-8A6F0E1F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5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3A37-3909-2A42-8E0D-EF536974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83F9F-AD4C-8448-99D7-F8F8E3E31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212D-01A5-C843-BC97-166B864B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F095-B0C4-084C-B29A-FC5A8EB3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C3B9-62A8-CA4E-B2DF-4C411D0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5A8D-50DE-7449-A477-74E936B9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753A-8695-F749-B955-E96A8FF24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8B4CC-7F18-FC4F-B0DE-D185CB1E1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43ED4-8017-7E4D-AFE5-450880B0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20758-BD5E-994C-B3A5-3CC7F1EF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1603B-456C-D348-BD71-D0A58988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7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253B-3728-D944-BFD3-5EEC7487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4C2A-E2CA-094F-9685-7539A561F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4B3DB-7826-EF49-A9A7-57F232730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3FFB-970E-B344-8003-B92A90216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68EA5-5D95-BC45-AB84-E362EB0AA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B7481-EDE5-3E44-B606-F532A6BA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F69DC-B045-E042-8BF3-37B8C047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BA8EF-B382-6B41-B7B2-4DA5D165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4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0395-72D8-E245-B0B3-24DCF142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4124F-C4B6-914F-94AF-A0D64EEA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C42BE-AA36-6C48-BEE3-1F8F524F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559E3-CD6B-2D42-AA70-124F2A68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1A72D-C23B-0F43-BABC-767DD9BA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0C9DF-2C0C-2C4F-9BF1-16C51F11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AA5C-EFF9-094C-ABB3-0A7841A1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9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26A5-0158-F74D-A210-BCA5F4D6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B050F-36F7-7F44-8847-E8C670BE9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A5F2-BB14-6946-A477-3CCDDAB6C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7FC27-74A2-374D-AE2F-53E7975F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D1AFF-CBD6-D648-B000-9747BC6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0E92-F62E-7642-95B4-DB2A048F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E044-041D-2347-99CA-779EF541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C5E6D-0399-BE43-B3DB-057C16BDC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2A429-D1F3-2E4C-906B-2F545F91C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65BE8-183F-0D4A-8E90-C45C0139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3E19-782E-2C49-A86E-A0E6837B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FBD8D-AEF0-4C47-BC58-8177D663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C8961-C205-5747-A479-30C535D5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FE31D-820D-9141-B709-BC4B6A6C8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07FF-9BAA-3046-9409-C613AABB3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FE5E-FCEB-FF43-B2C0-AF5C5915D80D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637C1-EAF4-D947-95B5-83C2EF51D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CFC31-1B48-5A4A-85BC-86B2D6ECF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B2407-C139-094C-970D-B582C100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5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350AA-B195-C04D-B3EA-BE0F32C9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671676"/>
            <a:ext cx="9421906" cy="59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91E55-0198-0F43-9EDE-551981CCA289}"/>
              </a:ext>
            </a:extLst>
          </p:cNvPr>
          <p:cNvSpPr txBox="1"/>
          <p:nvPr/>
        </p:nvSpPr>
        <p:spPr>
          <a:xfrm>
            <a:off x="2167180" y="2497976"/>
            <a:ext cx="78576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PSF_12</a:t>
            </a:r>
          </a:p>
        </p:txBody>
      </p:sp>
    </p:spTree>
    <p:extLst>
      <p:ext uri="{BB962C8B-B14F-4D97-AF65-F5344CB8AC3E}">
        <p14:creationId xmlns:p14="http://schemas.microsoft.com/office/powerpoint/2010/main" val="390712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9C20B91-4889-0E45-AC8A-490FAA1C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90" y="1060439"/>
            <a:ext cx="7867020" cy="48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3C5A4-CC77-1D48-AC11-6801FB16F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7" b="5644"/>
          <a:stretch/>
        </p:blipFill>
        <p:spPr>
          <a:xfrm>
            <a:off x="1468768" y="557187"/>
            <a:ext cx="9006490" cy="61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BCC35-58DC-3941-856F-ED199E06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8" r="23967"/>
          <a:stretch/>
        </p:blipFill>
        <p:spPr>
          <a:xfrm>
            <a:off x="1066800" y="763045"/>
            <a:ext cx="5212102" cy="609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BB4BE-8501-394F-BB14-4B4D1D66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763045"/>
            <a:ext cx="2643839" cy="5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9EB0B-3D29-014F-9D86-619FCDF2215A}"/>
              </a:ext>
            </a:extLst>
          </p:cNvPr>
          <p:cNvSpPr txBox="1"/>
          <p:nvPr/>
        </p:nvSpPr>
        <p:spPr>
          <a:xfrm>
            <a:off x="1066800" y="446743"/>
            <a:ext cx="936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 far, we have just replicated/scaled our E3 work to commercial fields.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34063-F7DE-B24F-BF9B-4E44F1CA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74" y="904909"/>
            <a:ext cx="8559737" cy="35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0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7F76B-C9A4-EF4C-8A2D-EA98DFFBFAD6}"/>
              </a:ext>
            </a:extLst>
          </p:cNvPr>
          <p:cNvSpPr/>
          <p:nvPr/>
        </p:nvSpPr>
        <p:spPr>
          <a:xfrm>
            <a:off x="1066800" y="1079280"/>
            <a:ext cx="96828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Future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Do we need those strips? 80:20? Reasonable prediction without strip? Reference strip upfront - </a:t>
            </a:r>
            <a:r>
              <a:rPr lang="en-US" sz="2000" dirty="0" err="1"/>
              <a:t>Nrich</a:t>
            </a:r>
            <a:r>
              <a:rPr lang="en-US" sz="2000" dirty="0"/>
              <a:t> and </a:t>
            </a:r>
            <a:r>
              <a:rPr lang="en-US" sz="2000" dirty="0" err="1"/>
              <a:t>sidedress</a:t>
            </a:r>
            <a:r>
              <a:rPr lang="en-US" sz="2000" dirty="0"/>
              <a:t>. Yield prediction – N application upfront.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only NA values from N column and use that for exp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upper and lower 10% of the data and build model. – Almost replicating the </a:t>
            </a:r>
            <a:r>
              <a:rPr lang="en-US" sz="2000" dirty="0" err="1"/>
              <a:t>NoN</a:t>
            </a:r>
            <a:r>
              <a:rPr lang="en-US" sz="2000" dirty="0"/>
              <a:t> and </a:t>
            </a:r>
            <a:r>
              <a:rPr lang="en-US" sz="2000" dirty="0" err="1"/>
              <a:t>Nrich</a:t>
            </a:r>
            <a:r>
              <a:rPr lang="en-US" sz="2000" dirty="0"/>
              <a:t> treatments.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Other fields are crazy with R</a:t>
            </a:r>
            <a:r>
              <a:rPr lang="en-US" sz="2000" baseline="30000" dirty="0"/>
              <a:t>2</a:t>
            </a:r>
            <a:r>
              <a:rPr lang="en-US" sz="2000" dirty="0"/>
              <a:t> and error – Troubleshoot and verify those maps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Some exploratory data analysis – visualizations and 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Leave one field out and test the left out field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Try all other vegetation indices – individually.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Yield = f(NDVI, EXG, EVI2…) </a:t>
            </a:r>
            <a:r>
              <a:rPr lang="en-US" sz="2000" dirty="0">
                <a:sym typeface="Wingdings" pitchFamily="2" charset="2"/>
              </a:rPr>
              <a:t> each week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NDVI = f(weather) </a:t>
            </a:r>
            <a:r>
              <a:rPr lang="en-US" sz="2000" dirty="0">
                <a:sym typeface="Wingdings" pitchFamily="2" charset="2"/>
              </a:rPr>
              <a:t> for whole season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666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12996-A386-BF41-A3A0-E380D3A0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3" y="2466473"/>
            <a:ext cx="4970236" cy="306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CDB0D-320D-D340-8638-163B671D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54" y="2466473"/>
            <a:ext cx="4970236" cy="30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5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F2BAB-A3AD-2D47-9412-5F9A57CB38A1}"/>
              </a:ext>
            </a:extLst>
          </p:cNvPr>
          <p:cNvSpPr/>
          <p:nvPr/>
        </p:nvSpPr>
        <p:spPr>
          <a:xfrm>
            <a:off x="283016" y="3715578"/>
            <a:ext cx="2669059" cy="2669059"/>
          </a:xfrm>
          <a:custGeom>
            <a:avLst/>
            <a:gdLst>
              <a:gd name="connsiteX0" fmla="*/ 0 w 2669059"/>
              <a:gd name="connsiteY0" fmla="*/ 0 h 2669059"/>
              <a:gd name="connsiteX1" fmla="*/ 640574 w 2669059"/>
              <a:gd name="connsiteY1" fmla="*/ 0 h 2669059"/>
              <a:gd name="connsiteX2" fmla="*/ 1227767 w 2669059"/>
              <a:gd name="connsiteY2" fmla="*/ 0 h 2669059"/>
              <a:gd name="connsiteX3" fmla="*/ 1948413 w 2669059"/>
              <a:gd name="connsiteY3" fmla="*/ 0 h 2669059"/>
              <a:gd name="connsiteX4" fmla="*/ 2669059 w 2669059"/>
              <a:gd name="connsiteY4" fmla="*/ 0 h 2669059"/>
              <a:gd name="connsiteX5" fmla="*/ 2669059 w 2669059"/>
              <a:gd name="connsiteY5" fmla="*/ 640574 h 2669059"/>
              <a:gd name="connsiteX6" fmla="*/ 2669059 w 2669059"/>
              <a:gd name="connsiteY6" fmla="*/ 1254458 h 2669059"/>
              <a:gd name="connsiteX7" fmla="*/ 2669059 w 2669059"/>
              <a:gd name="connsiteY7" fmla="*/ 1921722 h 2669059"/>
              <a:gd name="connsiteX8" fmla="*/ 2669059 w 2669059"/>
              <a:gd name="connsiteY8" fmla="*/ 2669059 h 2669059"/>
              <a:gd name="connsiteX9" fmla="*/ 2055175 w 2669059"/>
              <a:gd name="connsiteY9" fmla="*/ 2669059 h 2669059"/>
              <a:gd name="connsiteX10" fmla="*/ 1387911 w 2669059"/>
              <a:gd name="connsiteY10" fmla="*/ 2669059 h 2669059"/>
              <a:gd name="connsiteX11" fmla="*/ 720646 w 2669059"/>
              <a:gd name="connsiteY11" fmla="*/ 2669059 h 2669059"/>
              <a:gd name="connsiteX12" fmla="*/ 0 w 2669059"/>
              <a:gd name="connsiteY12" fmla="*/ 2669059 h 2669059"/>
              <a:gd name="connsiteX13" fmla="*/ 0 w 2669059"/>
              <a:gd name="connsiteY13" fmla="*/ 1948413 h 2669059"/>
              <a:gd name="connsiteX14" fmla="*/ 0 w 2669059"/>
              <a:gd name="connsiteY14" fmla="*/ 1227767 h 2669059"/>
              <a:gd name="connsiteX15" fmla="*/ 0 w 2669059"/>
              <a:gd name="connsiteY15" fmla="*/ 0 h 266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9059" h="2669059" extrusionOk="0">
                <a:moveTo>
                  <a:pt x="0" y="0"/>
                </a:moveTo>
                <a:cubicBezTo>
                  <a:pt x="288345" y="8022"/>
                  <a:pt x="375782" y="3801"/>
                  <a:pt x="640574" y="0"/>
                </a:cubicBezTo>
                <a:cubicBezTo>
                  <a:pt x="905366" y="-3801"/>
                  <a:pt x="990501" y="17532"/>
                  <a:pt x="1227767" y="0"/>
                </a:cubicBezTo>
                <a:cubicBezTo>
                  <a:pt x="1465033" y="-17532"/>
                  <a:pt x="1644306" y="33147"/>
                  <a:pt x="1948413" y="0"/>
                </a:cubicBezTo>
                <a:cubicBezTo>
                  <a:pt x="2252520" y="-33147"/>
                  <a:pt x="2458265" y="-11780"/>
                  <a:pt x="2669059" y="0"/>
                </a:cubicBezTo>
                <a:cubicBezTo>
                  <a:pt x="2666848" y="297250"/>
                  <a:pt x="2667719" y="400475"/>
                  <a:pt x="2669059" y="640574"/>
                </a:cubicBezTo>
                <a:cubicBezTo>
                  <a:pt x="2670399" y="880673"/>
                  <a:pt x="2680291" y="1124292"/>
                  <a:pt x="2669059" y="1254458"/>
                </a:cubicBezTo>
                <a:cubicBezTo>
                  <a:pt x="2657827" y="1384624"/>
                  <a:pt x="2664146" y="1751918"/>
                  <a:pt x="2669059" y="1921722"/>
                </a:cubicBezTo>
                <a:cubicBezTo>
                  <a:pt x="2673972" y="2091526"/>
                  <a:pt x="2698202" y="2351212"/>
                  <a:pt x="2669059" y="2669059"/>
                </a:cubicBezTo>
                <a:cubicBezTo>
                  <a:pt x="2496982" y="2642602"/>
                  <a:pt x="2205172" y="2657339"/>
                  <a:pt x="2055175" y="2669059"/>
                </a:cubicBezTo>
                <a:cubicBezTo>
                  <a:pt x="1905178" y="2680779"/>
                  <a:pt x="1570670" y="2700245"/>
                  <a:pt x="1387911" y="2669059"/>
                </a:cubicBezTo>
                <a:cubicBezTo>
                  <a:pt x="1205152" y="2637873"/>
                  <a:pt x="881432" y="2653148"/>
                  <a:pt x="720646" y="2669059"/>
                </a:cubicBezTo>
                <a:cubicBezTo>
                  <a:pt x="559860" y="2684970"/>
                  <a:pt x="278810" y="2688796"/>
                  <a:pt x="0" y="2669059"/>
                </a:cubicBezTo>
                <a:cubicBezTo>
                  <a:pt x="15539" y="2524446"/>
                  <a:pt x="11266" y="2213185"/>
                  <a:pt x="0" y="1948413"/>
                </a:cubicBezTo>
                <a:cubicBezTo>
                  <a:pt x="-11266" y="1683641"/>
                  <a:pt x="2410" y="1450450"/>
                  <a:pt x="0" y="1227767"/>
                </a:cubicBezTo>
                <a:cubicBezTo>
                  <a:pt x="-2410" y="1005084"/>
                  <a:pt x="29072" y="60721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A52BA-41E4-9241-BCD5-5C7B89EAD23A}"/>
              </a:ext>
            </a:extLst>
          </p:cNvPr>
          <p:cNvSpPr/>
          <p:nvPr/>
        </p:nvSpPr>
        <p:spPr>
          <a:xfrm>
            <a:off x="3302184" y="3715578"/>
            <a:ext cx="2669059" cy="2669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4606B-7CDE-6449-97B9-937F191C8075}"/>
              </a:ext>
            </a:extLst>
          </p:cNvPr>
          <p:cNvSpPr/>
          <p:nvPr/>
        </p:nvSpPr>
        <p:spPr>
          <a:xfrm>
            <a:off x="6321352" y="3715578"/>
            <a:ext cx="2669059" cy="2669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18174-A902-9945-9339-BCB92052BD4C}"/>
              </a:ext>
            </a:extLst>
          </p:cNvPr>
          <p:cNvSpPr/>
          <p:nvPr/>
        </p:nvSpPr>
        <p:spPr>
          <a:xfrm>
            <a:off x="9340520" y="3715578"/>
            <a:ext cx="2669059" cy="2669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DD9EF-B9C2-454B-9278-3F6B607E1D7A}"/>
              </a:ext>
            </a:extLst>
          </p:cNvPr>
          <p:cNvSpPr txBox="1"/>
          <p:nvPr/>
        </p:nvSpPr>
        <p:spPr>
          <a:xfrm>
            <a:off x="283016" y="6384637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NDVI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53B99-D737-6442-B823-386F8A2887B1}"/>
              </a:ext>
            </a:extLst>
          </p:cNvPr>
          <p:cNvSpPr txBox="1"/>
          <p:nvPr/>
        </p:nvSpPr>
        <p:spPr>
          <a:xfrm rot="16200000">
            <a:off x="-1149864" y="4865441"/>
            <a:ext cx="26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92134-1B96-9E4C-B59E-15BE3B742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48359" t="13134" r="27836" b="24780"/>
          <a:stretch/>
        </p:blipFill>
        <p:spPr>
          <a:xfrm>
            <a:off x="1066800" y="856490"/>
            <a:ext cx="990952" cy="257251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751B890-6908-0F46-9239-1F9B6CF4E21D}"/>
              </a:ext>
            </a:extLst>
          </p:cNvPr>
          <p:cNvSpPr/>
          <p:nvPr/>
        </p:nvSpPr>
        <p:spPr>
          <a:xfrm>
            <a:off x="1436038" y="938948"/>
            <a:ext cx="245476" cy="2374985"/>
          </a:xfrm>
          <a:custGeom>
            <a:avLst/>
            <a:gdLst>
              <a:gd name="connsiteX0" fmla="*/ 0 w 245476"/>
              <a:gd name="connsiteY0" fmla="*/ 0 h 2374985"/>
              <a:gd name="connsiteX1" fmla="*/ 184107 w 245476"/>
              <a:gd name="connsiteY1" fmla="*/ 0 h 2374985"/>
              <a:gd name="connsiteX2" fmla="*/ 245476 w 245476"/>
              <a:gd name="connsiteY2" fmla="*/ 2374985 h 2374985"/>
              <a:gd name="connsiteX3" fmla="*/ 55232 w 245476"/>
              <a:gd name="connsiteY3" fmla="*/ 2374985 h 2374985"/>
              <a:gd name="connsiteX4" fmla="*/ 0 w 245476"/>
              <a:gd name="connsiteY4" fmla="*/ 0 h 237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76" h="2374985">
                <a:moveTo>
                  <a:pt x="0" y="0"/>
                </a:moveTo>
                <a:lnTo>
                  <a:pt x="184107" y="0"/>
                </a:lnTo>
                <a:lnTo>
                  <a:pt x="245476" y="2374985"/>
                </a:lnTo>
                <a:lnTo>
                  <a:pt x="55232" y="2374985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A8C30B-3AE2-5841-A909-ACDCA7E3208F}"/>
              </a:ext>
            </a:extLst>
          </p:cNvPr>
          <p:cNvSpPr/>
          <p:nvPr/>
        </p:nvSpPr>
        <p:spPr>
          <a:xfrm>
            <a:off x="1720632" y="932223"/>
            <a:ext cx="245476" cy="2374985"/>
          </a:xfrm>
          <a:custGeom>
            <a:avLst/>
            <a:gdLst>
              <a:gd name="connsiteX0" fmla="*/ 0 w 245476"/>
              <a:gd name="connsiteY0" fmla="*/ 0 h 2374985"/>
              <a:gd name="connsiteX1" fmla="*/ 184107 w 245476"/>
              <a:gd name="connsiteY1" fmla="*/ 0 h 2374985"/>
              <a:gd name="connsiteX2" fmla="*/ 245476 w 245476"/>
              <a:gd name="connsiteY2" fmla="*/ 2374985 h 2374985"/>
              <a:gd name="connsiteX3" fmla="*/ 55232 w 245476"/>
              <a:gd name="connsiteY3" fmla="*/ 2374985 h 2374985"/>
              <a:gd name="connsiteX4" fmla="*/ 0 w 245476"/>
              <a:gd name="connsiteY4" fmla="*/ 0 h 237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76" h="2374985">
                <a:moveTo>
                  <a:pt x="0" y="0"/>
                </a:moveTo>
                <a:lnTo>
                  <a:pt x="184107" y="0"/>
                </a:lnTo>
                <a:lnTo>
                  <a:pt x="245476" y="2374985"/>
                </a:lnTo>
                <a:lnTo>
                  <a:pt x="55232" y="2374985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630B780-BBF4-2346-AA01-B3ED0CFBE2E8}"/>
              </a:ext>
            </a:extLst>
          </p:cNvPr>
          <p:cNvSpPr/>
          <p:nvPr/>
        </p:nvSpPr>
        <p:spPr>
          <a:xfrm>
            <a:off x="1148240" y="938947"/>
            <a:ext cx="245476" cy="2374985"/>
          </a:xfrm>
          <a:custGeom>
            <a:avLst/>
            <a:gdLst>
              <a:gd name="connsiteX0" fmla="*/ 0 w 245476"/>
              <a:gd name="connsiteY0" fmla="*/ 0 h 2374985"/>
              <a:gd name="connsiteX1" fmla="*/ 184107 w 245476"/>
              <a:gd name="connsiteY1" fmla="*/ 0 h 2374985"/>
              <a:gd name="connsiteX2" fmla="*/ 245476 w 245476"/>
              <a:gd name="connsiteY2" fmla="*/ 2374985 h 2374985"/>
              <a:gd name="connsiteX3" fmla="*/ 55232 w 245476"/>
              <a:gd name="connsiteY3" fmla="*/ 2374985 h 2374985"/>
              <a:gd name="connsiteX4" fmla="*/ 0 w 245476"/>
              <a:gd name="connsiteY4" fmla="*/ 0 h 237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476" h="2374985">
                <a:moveTo>
                  <a:pt x="0" y="0"/>
                </a:moveTo>
                <a:lnTo>
                  <a:pt x="184107" y="0"/>
                </a:lnTo>
                <a:lnTo>
                  <a:pt x="245476" y="2374985"/>
                </a:lnTo>
                <a:lnTo>
                  <a:pt x="55232" y="2374985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1976CDAB-3336-0742-9970-82EBA9C8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426" t="4491" r="2124" b="698"/>
          <a:stretch/>
        </p:blipFill>
        <p:spPr>
          <a:xfrm>
            <a:off x="3382241" y="846860"/>
            <a:ext cx="2514600" cy="2460349"/>
          </a:xfrm>
          <a:custGeom>
            <a:avLst/>
            <a:gdLst>
              <a:gd name="connsiteX0" fmla="*/ 1445888 w 2514600"/>
              <a:gd name="connsiteY0" fmla="*/ 280265 h 2460349"/>
              <a:gd name="connsiteX1" fmla="*/ 1487163 w 2514600"/>
              <a:gd name="connsiteY1" fmla="*/ 1772515 h 2460349"/>
              <a:gd name="connsiteX2" fmla="*/ 1604638 w 2514600"/>
              <a:gd name="connsiteY2" fmla="*/ 1772515 h 2460349"/>
              <a:gd name="connsiteX3" fmla="*/ 1566538 w 2514600"/>
              <a:gd name="connsiteY3" fmla="*/ 280265 h 2460349"/>
              <a:gd name="connsiteX4" fmla="*/ 1272309 w 2514600"/>
              <a:gd name="connsiteY4" fmla="*/ 280265 h 2460349"/>
              <a:gd name="connsiteX5" fmla="*/ 1313584 w 2514600"/>
              <a:gd name="connsiteY5" fmla="*/ 1772515 h 2460349"/>
              <a:gd name="connsiteX6" fmla="*/ 1431059 w 2514600"/>
              <a:gd name="connsiteY6" fmla="*/ 1772515 h 2460349"/>
              <a:gd name="connsiteX7" fmla="*/ 1392959 w 2514600"/>
              <a:gd name="connsiteY7" fmla="*/ 280265 h 2460349"/>
              <a:gd name="connsiteX8" fmla="*/ 171450 w 2514600"/>
              <a:gd name="connsiteY8" fmla="*/ 0 h 2460349"/>
              <a:gd name="connsiteX9" fmla="*/ 1054677 w 2514600"/>
              <a:gd name="connsiteY9" fmla="*/ 31173 h 2460349"/>
              <a:gd name="connsiteX10" fmla="*/ 1387186 w 2514600"/>
              <a:gd name="connsiteY10" fmla="*/ 62346 h 2460349"/>
              <a:gd name="connsiteX11" fmla="*/ 1407968 w 2514600"/>
              <a:gd name="connsiteY11" fmla="*/ 119496 h 2460349"/>
              <a:gd name="connsiteX12" fmla="*/ 1527464 w 2514600"/>
              <a:gd name="connsiteY12" fmla="*/ 51955 h 2460349"/>
              <a:gd name="connsiteX13" fmla="*/ 1724891 w 2514600"/>
              <a:gd name="connsiteY13" fmla="*/ 57150 h 2460349"/>
              <a:gd name="connsiteX14" fmla="*/ 1818409 w 2514600"/>
              <a:gd name="connsiteY14" fmla="*/ 161059 h 2460349"/>
              <a:gd name="connsiteX15" fmla="*/ 1948295 w 2514600"/>
              <a:gd name="connsiteY15" fmla="*/ 51955 h 2460349"/>
              <a:gd name="connsiteX16" fmla="*/ 2114550 w 2514600"/>
              <a:gd name="connsiteY16" fmla="*/ 25977 h 2460349"/>
              <a:gd name="connsiteX17" fmla="*/ 2187286 w 2514600"/>
              <a:gd name="connsiteY17" fmla="*/ 93518 h 2460349"/>
              <a:gd name="connsiteX18" fmla="*/ 2166504 w 2514600"/>
              <a:gd name="connsiteY18" fmla="*/ 410441 h 2460349"/>
              <a:gd name="connsiteX19" fmla="*/ 2197677 w 2514600"/>
              <a:gd name="connsiteY19" fmla="*/ 498764 h 2460349"/>
              <a:gd name="connsiteX20" fmla="*/ 2436668 w 2514600"/>
              <a:gd name="connsiteY20" fmla="*/ 472786 h 2460349"/>
              <a:gd name="connsiteX21" fmla="*/ 2509404 w 2514600"/>
              <a:gd name="connsiteY21" fmla="*/ 535132 h 2460349"/>
              <a:gd name="connsiteX22" fmla="*/ 2514600 w 2514600"/>
              <a:gd name="connsiteY22" fmla="*/ 919596 h 2460349"/>
              <a:gd name="connsiteX23" fmla="*/ 2478232 w 2514600"/>
              <a:gd name="connsiteY23" fmla="*/ 1059873 h 2460349"/>
              <a:gd name="connsiteX24" fmla="*/ 2348345 w 2514600"/>
              <a:gd name="connsiteY24" fmla="*/ 1220932 h 2460349"/>
              <a:gd name="connsiteX25" fmla="*/ 1787370 w 2514600"/>
              <a:gd name="connsiteY25" fmla="*/ 1728985 h 2460349"/>
              <a:gd name="connsiteX26" fmla="*/ 1750003 w 2514600"/>
              <a:gd name="connsiteY26" fmla="*/ 265436 h 2460349"/>
              <a:gd name="connsiteX27" fmla="*/ 1629353 w 2514600"/>
              <a:gd name="connsiteY27" fmla="*/ 265436 h 2460349"/>
              <a:gd name="connsiteX28" fmla="*/ 1670628 w 2514600"/>
              <a:gd name="connsiteY28" fmla="*/ 1757686 h 2460349"/>
              <a:gd name="connsiteX29" fmla="*/ 1755680 w 2514600"/>
              <a:gd name="connsiteY29" fmla="*/ 1757686 h 2460349"/>
              <a:gd name="connsiteX30" fmla="*/ 979823 w 2514600"/>
              <a:gd name="connsiteY30" fmla="*/ 2460349 h 2460349"/>
              <a:gd name="connsiteX31" fmla="*/ 922326 w 2514600"/>
              <a:gd name="connsiteY31" fmla="*/ 2460349 h 2460349"/>
              <a:gd name="connsiteX32" fmla="*/ 878032 w 2514600"/>
              <a:gd name="connsiteY32" fmla="*/ 2426277 h 2460349"/>
              <a:gd name="connsiteX33" fmla="*/ 789709 w 2514600"/>
              <a:gd name="connsiteY33" fmla="*/ 2426277 h 2460349"/>
              <a:gd name="connsiteX34" fmla="*/ 774123 w 2514600"/>
              <a:gd name="connsiteY34" fmla="*/ 2332759 h 2460349"/>
              <a:gd name="connsiteX35" fmla="*/ 732559 w 2514600"/>
              <a:gd name="connsiteY35" fmla="*/ 1698914 h 2460349"/>
              <a:gd name="connsiteX36" fmla="*/ 639041 w 2514600"/>
              <a:gd name="connsiteY36" fmla="*/ 1652155 h 2460349"/>
              <a:gd name="connsiteX37" fmla="*/ 223404 w 2514600"/>
              <a:gd name="connsiteY37" fmla="*/ 1563832 h 2460349"/>
              <a:gd name="connsiteX38" fmla="*/ 150668 w 2514600"/>
              <a:gd name="connsiteY38" fmla="*/ 1574223 h 2460349"/>
              <a:gd name="connsiteX39" fmla="*/ 72736 w 2514600"/>
              <a:gd name="connsiteY39" fmla="*/ 1532659 h 2460349"/>
              <a:gd name="connsiteX40" fmla="*/ 0 w 2514600"/>
              <a:gd name="connsiteY40" fmla="*/ 1423555 h 2460349"/>
              <a:gd name="connsiteX41" fmla="*/ 31173 w 2514600"/>
              <a:gd name="connsiteY41" fmla="*/ 1059873 h 2460349"/>
              <a:gd name="connsiteX42" fmla="*/ 77932 w 2514600"/>
              <a:gd name="connsiteY42" fmla="*/ 639041 h 2460349"/>
              <a:gd name="connsiteX43" fmla="*/ 119495 w 2514600"/>
              <a:gd name="connsiteY43" fmla="*/ 275359 h 24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2460349">
                <a:moveTo>
                  <a:pt x="1445888" y="280265"/>
                </a:moveTo>
                <a:lnTo>
                  <a:pt x="1487163" y="1772515"/>
                </a:lnTo>
                <a:lnTo>
                  <a:pt x="1604638" y="1772515"/>
                </a:lnTo>
                <a:lnTo>
                  <a:pt x="1566538" y="280265"/>
                </a:lnTo>
                <a:close/>
                <a:moveTo>
                  <a:pt x="1272309" y="280265"/>
                </a:moveTo>
                <a:lnTo>
                  <a:pt x="1313584" y="1772515"/>
                </a:lnTo>
                <a:lnTo>
                  <a:pt x="1431059" y="1772515"/>
                </a:lnTo>
                <a:lnTo>
                  <a:pt x="1392959" y="280265"/>
                </a:lnTo>
                <a:close/>
                <a:moveTo>
                  <a:pt x="171450" y="0"/>
                </a:moveTo>
                <a:lnTo>
                  <a:pt x="1054677" y="31173"/>
                </a:lnTo>
                <a:lnTo>
                  <a:pt x="1387186" y="62346"/>
                </a:lnTo>
                <a:lnTo>
                  <a:pt x="1407968" y="119496"/>
                </a:lnTo>
                <a:lnTo>
                  <a:pt x="1527464" y="51955"/>
                </a:lnTo>
                <a:lnTo>
                  <a:pt x="1724891" y="57150"/>
                </a:lnTo>
                <a:lnTo>
                  <a:pt x="1818409" y="161059"/>
                </a:lnTo>
                <a:lnTo>
                  <a:pt x="1948295" y="51955"/>
                </a:lnTo>
                <a:lnTo>
                  <a:pt x="2114550" y="25977"/>
                </a:lnTo>
                <a:lnTo>
                  <a:pt x="2187286" y="93518"/>
                </a:lnTo>
                <a:lnTo>
                  <a:pt x="2166504" y="410441"/>
                </a:lnTo>
                <a:lnTo>
                  <a:pt x="2197677" y="498764"/>
                </a:lnTo>
                <a:lnTo>
                  <a:pt x="2436668" y="472786"/>
                </a:lnTo>
                <a:lnTo>
                  <a:pt x="2509404" y="535132"/>
                </a:lnTo>
                <a:lnTo>
                  <a:pt x="2514600" y="919596"/>
                </a:lnTo>
                <a:lnTo>
                  <a:pt x="2478232" y="1059873"/>
                </a:lnTo>
                <a:lnTo>
                  <a:pt x="2348345" y="1220932"/>
                </a:lnTo>
                <a:lnTo>
                  <a:pt x="1787370" y="1728985"/>
                </a:lnTo>
                <a:lnTo>
                  <a:pt x="1750003" y="265436"/>
                </a:lnTo>
                <a:lnTo>
                  <a:pt x="1629353" y="265436"/>
                </a:lnTo>
                <a:lnTo>
                  <a:pt x="1670628" y="1757686"/>
                </a:lnTo>
                <a:lnTo>
                  <a:pt x="1755680" y="1757686"/>
                </a:lnTo>
                <a:lnTo>
                  <a:pt x="979823" y="2460349"/>
                </a:lnTo>
                <a:lnTo>
                  <a:pt x="922326" y="2460349"/>
                </a:lnTo>
                <a:lnTo>
                  <a:pt x="878032" y="2426277"/>
                </a:lnTo>
                <a:lnTo>
                  <a:pt x="789709" y="2426277"/>
                </a:lnTo>
                <a:lnTo>
                  <a:pt x="774123" y="2332759"/>
                </a:lnTo>
                <a:lnTo>
                  <a:pt x="732559" y="1698914"/>
                </a:lnTo>
                <a:lnTo>
                  <a:pt x="639041" y="1652155"/>
                </a:lnTo>
                <a:lnTo>
                  <a:pt x="223404" y="1563832"/>
                </a:lnTo>
                <a:lnTo>
                  <a:pt x="150668" y="1574223"/>
                </a:lnTo>
                <a:lnTo>
                  <a:pt x="72736" y="1532659"/>
                </a:lnTo>
                <a:lnTo>
                  <a:pt x="0" y="1423555"/>
                </a:lnTo>
                <a:lnTo>
                  <a:pt x="31173" y="1059873"/>
                </a:lnTo>
                <a:lnTo>
                  <a:pt x="77932" y="639041"/>
                </a:lnTo>
                <a:lnTo>
                  <a:pt x="119495" y="275359"/>
                </a:lnTo>
                <a:close/>
              </a:path>
            </a:pathLst>
          </a:custGeom>
          <a:effectLst>
            <a:softEdge rad="127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4C21B9C-7B62-E84E-8194-23902C305AB7}"/>
              </a:ext>
            </a:extLst>
          </p:cNvPr>
          <p:cNvSpPr/>
          <p:nvPr/>
        </p:nvSpPr>
        <p:spPr>
          <a:xfrm>
            <a:off x="783771" y="5602514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DC5988-87A0-7C44-960A-87B4686D092C}"/>
              </a:ext>
            </a:extLst>
          </p:cNvPr>
          <p:cNvSpPr/>
          <p:nvPr/>
        </p:nvSpPr>
        <p:spPr>
          <a:xfrm>
            <a:off x="915282" y="568960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8E756F-1C4D-F641-B89C-8F45D7140055}"/>
              </a:ext>
            </a:extLst>
          </p:cNvPr>
          <p:cNvSpPr/>
          <p:nvPr/>
        </p:nvSpPr>
        <p:spPr>
          <a:xfrm>
            <a:off x="891836" y="5602514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F35D04-578E-EE47-84D6-2C200E52DABC}"/>
              </a:ext>
            </a:extLst>
          </p:cNvPr>
          <p:cNvSpPr/>
          <p:nvPr/>
        </p:nvSpPr>
        <p:spPr>
          <a:xfrm>
            <a:off x="978922" y="5558971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6D4EDA-2201-414F-A815-B92B8F26BCE2}"/>
              </a:ext>
            </a:extLst>
          </p:cNvPr>
          <p:cNvSpPr/>
          <p:nvPr/>
        </p:nvSpPr>
        <p:spPr>
          <a:xfrm>
            <a:off x="1046793" y="564605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FCC65B-D619-C741-A59C-6BF5FE52F196}"/>
              </a:ext>
            </a:extLst>
          </p:cNvPr>
          <p:cNvSpPr/>
          <p:nvPr/>
        </p:nvSpPr>
        <p:spPr>
          <a:xfrm>
            <a:off x="891836" y="5482492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56C09D-FA9A-AB44-A371-67D75AC5DC9D}"/>
              </a:ext>
            </a:extLst>
          </p:cNvPr>
          <p:cNvSpPr/>
          <p:nvPr/>
        </p:nvSpPr>
        <p:spPr>
          <a:xfrm>
            <a:off x="816473" y="568960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3B98F1-AACA-4C41-9B1F-EA4AAC6D3CF9}"/>
              </a:ext>
            </a:extLst>
          </p:cNvPr>
          <p:cNvSpPr/>
          <p:nvPr/>
        </p:nvSpPr>
        <p:spPr>
          <a:xfrm>
            <a:off x="972312" y="5415682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DEFA9B-EC18-2047-871C-75A482451849}"/>
              </a:ext>
            </a:extLst>
          </p:cNvPr>
          <p:cNvSpPr/>
          <p:nvPr/>
        </p:nvSpPr>
        <p:spPr>
          <a:xfrm>
            <a:off x="1033567" y="549263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7C424A-AD71-E342-BF58-76209F677F46}"/>
              </a:ext>
            </a:extLst>
          </p:cNvPr>
          <p:cNvSpPr/>
          <p:nvPr/>
        </p:nvSpPr>
        <p:spPr>
          <a:xfrm>
            <a:off x="1110433" y="553617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016A2-1076-B242-99D2-A84051FD1803}"/>
              </a:ext>
            </a:extLst>
          </p:cNvPr>
          <p:cNvSpPr/>
          <p:nvPr/>
        </p:nvSpPr>
        <p:spPr>
          <a:xfrm>
            <a:off x="1002368" y="574765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F2A6F9-6ACB-CE49-A2E3-CAFDF94FA39A}"/>
              </a:ext>
            </a:extLst>
          </p:cNvPr>
          <p:cNvSpPr/>
          <p:nvPr/>
        </p:nvSpPr>
        <p:spPr>
          <a:xfrm>
            <a:off x="811360" y="551542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26E01F-7174-E74A-80BE-23A5FC59053F}"/>
              </a:ext>
            </a:extLst>
          </p:cNvPr>
          <p:cNvSpPr/>
          <p:nvPr/>
        </p:nvSpPr>
        <p:spPr>
          <a:xfrm>
            <a:off x="849084" y="578646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08978F-CA53-4A42-8389-8E5DA29FFBA5}"/>
              </a:ext>
            </a:extLst>
          </p:cNvPr>
          <p:cNvSpPr/>
          <p:nvPr/>
        </p:nvSpPr>
        <p:spPr>
          <a:xfrm>
            <a:off x="735249" y="573314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466FAA-23A2-7C46-A1AA-989459188044}"/>
              </a:ext>
            </a:extLst>
          </p:cNvPr>
          <p:cNvSpPr/>
          <p:nvPr/>
        </p:nvSpPr>
        <p:spPr>
          <a:xfrm>
            <a:off x="679587" y="562428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7FDFAB-D366-5E48-B5C0-7FB9D66BFF9C}"/>
              </a:ext>
            </a:extLst>
          </p:cNvPr>
          <p:cNvSpPr/>
          <p:nvPr/>
        </p:nvSpPr>
        <p:spPr>
          <a:xfrm rot="19800000">
            <a:off x="1092628" y="561250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DEC829-3543-B448-A291-17F0E22FE170}"/>
              </a:ext>
            </a:extLst>
          </p:cNvPr>
          <p:cNvSpPr/>
          <p:nvPr/>
        </p:nvSpPr>
        <p:spPr>
          <a:xfrm rot="19800000">
            <a:off x="1224139" y="569959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787667-087F-174A-8612-712A42C0EA1A}"/>
              </a:ext>
            </a:extLst>
          </p:cNvPr>
          <p:cNvSpPr/>
          <p:nvPr/>
        </p:nvSpPr>
        <p:spPr>
          <a:xfrm rot="19800000">
            <a:off x="1200693" y="561250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CE8FC8-FB59-294B-837C-4877570B2EDC}"/>
              </a:ext>
            </a:extLst>
          </p:cNvPr>
          <p:cNvSpPr/>
          <p:nvPr/>
        </p:nvSpPr>
        <p:spPr>
          <a:xfrm rot="19800000">
            <a:off x="1287779" y="5568964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EB30CE-6C73-264E-89A5-C5729FBFF572}"/>
              </a:ext>
            </a:extLst>
          </p:cNvPr>
          <p:cNvSpPr/>
          <p:nvPr/>
        </p:nvSpPr>
        <p:spPr>
          <a:xfrm rot="19800000">
            <a:off x="1355650" y="565605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C214599-F701-6C43-BFE4-71B90CDC0860}"/>
              </a:ext>
            </a:extLst>
          </p:cNvPr>
          <p:cNvSpPr/>
          <p:nvPr/>
        </p:nvSpPr>
        <p:spPr>
          <a:xfrm rot="19800000">
            <a:off x="1200693" y="549248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44CE5-BA27-4C4B-A805-CAE7E3A0354C}"/>
              </a:ext>
            </a:extLst>
          </p:cNvPr>
          <p:cNvSpPr/>
          <p:nvPr/>
        </p:nvSpPr>
        <p:spPr>
          <a:xfrm rot="19800000">
            <a:off x="1125330" y="569959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1D296-53AD-B244-BEAA-7F1E0B55C94E}"/>
              </a:ext>
            </a:extLst>
          </p:cNvPr>
          <p:cNvSpPr/>
          <p:nvPr/>
        </p:nvSpPr>
        <p:spPr>
          <a:xfrm rot="19800000">
            <a:off x="1281169" y="542567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E0E984-B6BF-B84A-BB79-6199E2205DCF}"/>
              </a:ext>
            </a:extLst>
          </p:cNvPr>
          <p:cNvSpPr/>
          <p:nvPr/>
        </p:nvSpPr>
        <p:spPr>
          <a:xfrm rot="19800000">
            <a:off x="1342424" y="550262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D08EE1-24C7-A64F-BB02-2B33224232A5}"/>
              </a:ext>
            </a:extLst>
          </p:cNvPr>
          <p:cNvSpPr/>
          <p:nvPr/>
        </p:nvSpPr>
        <p:spPr>
          <a:xfrm rot="19800000">
            <a:off x="1419290" y="554616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B341A7-78E9-7E47-89F5-76BA20A67DF1}"/>
              </a:ext>
            </a:extLst>
          </p:cNvPr>
          <p:cNvSpPr/>
          <p:nvPr/>
        </p:nvSpPr>
        <p:spPr>
          <a:xfrm rot="19800000">
            <a:off x="1311225" y="5757652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DBFFA88-98A8-084E-A909-98DFE5416A8B}"/>
              </a:ext>
            </a:extLst>
          </p:cNvPr>
          <p:cNvSpPr/>
          <p:nvPr/>
        </p:nvSpPr>
        <p:spPr>
          <a:xfrm rot="19800000">
            <a:off x="1120217" y="5525421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594F2C-5FBA-7C4D-A2D2-3F5A3F668A87}"/>
              </a:ext>
            </a:extLst>
          </p:cNvPr>
          <p:cNvSpPr/>
          <p:nvPr/>
        </p:nvSpPr>
        <p:spPr>
          <a:xfrm rot="19800000">
            <a:off x="1157941" y="579646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3EC2D1-AE36-2445-ABDC-42E5B199DFA1}"/>
              </a:ext>
            </a:extLst>
          </p:cNvPr>
          <p:cNvSpPr/>
          <p:nvPr/>
        </p:nvSpPr>
        <p:spPr>
          <a:xfrm rot="19800000">
            <a:off x="1044106" y="574313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C677B2-65FB-754E-BD0C-336BFC0B169B}"/>
              </a:ext>
            </a:extLst>
          </p:cNvPr>
          <p:cNvSpPr/>
          <p:nvPr/>
        </p:nvSpPr>
        <p:spPr>
          <a:xfrm rot="19800000">
            <a:off x="988444" y="563427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8807E-DBB4-E941-AAB7-7F85A87153DA}"/>
              </a:ext>
            </a:extLst>
          </p:cNvPr>
          <p:cNvSpPr/>
          <p:nvPr/>
        </p:nvSpPr>
        <p:spPr>
          <a:xfrm rot="19800000">
            <a:off x="1536162" y="486860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A10329-91AD-DE49-B60E-4B9D767E5399}"/>
              </a:ext>
            </a:extLst>
          </p:cNvPr>
          <p:cNvSpPr/>
          <p:nvPr/>
        </p:nvSpPr>
        <p:spPr>
          <a:xfrm rot="19800000">
            <a:off x="1667673" y="495569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8634D-4FAD-CD47-BE1E-B4388F65FF47}"/>
              </a:ext>
            </a:extLst>
          </p:cNvPr>
          <p:cNvSpPr/>
          <p:nvPr/>
        </p:nvSpPr>
        <p:spPr>
          <a:xfrm rot="19800000">
            <a:off x="1644227" y="486860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9DD3A6-0F6F-F847-ABFF-25F233370015}"/>
              </a:ext>
            </a:extLst>
          </p:cNvPr>
          <p:cNvSpPr/>
          <p:nvPr/>
        </p:nvSpPr>
        <p:spPr>
          <a:xfrm rot="19800000">
            <a:off x="1731313" y="482506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B760000-1DB9-4F4D-9ED3-3C05FB2E79CA}"/>
              </a:ext>
            </a:extLst>
          </p:cNvPr>
          <p:cNvSpPr/>
          <p:nvPr/>
        </p:nvSpPr>
        <p:spPr>
          <a:xfrm rot="19800000">
            <a:off x="1799184" y="491214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6849D02-7E36-434F-904D-3C3B2E851143}"/>
              </a:ext>
            </a:extLst>
          </p:cNvPr>
          <p:cNvSpPr/>
          <p:nvPr/>
        </p:nvSpPr>
        <p:spPr>
          <a:xfrm rot="19800000">
            <a:off x="1644227" y="474858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79AE627-16AC-8047-A23C-314CC7CC2226}"/>
              </a:ext>
            </a:extLst>
          </p:cNvPr>
          <p:cNvSpPr/>
          <p:nvPr/>
        </p:nvSpPr>
        <p:spPr>
          <a:xfrm rot="19800000">
            <a:off x="1568864" y="495569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19CC78-2F6B-5649-A9BC-A909F76E9AAD}"/>
              </a:ext>
            </a:extLst>
          </p:cNvPr>
          <p:cNvSpPr/>
          <p:nvPr/>
        </p:nvSpPr>
        <p:spPr>
          <a:xfrm rot="19800000">
            <a:off x="1724703" y="468177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34D582-3A81-F146-BEDC-33A1AED65DC9}"/>
              </a:ext>
            </a:extLst>
          </p:cNvPr>
          <p:cNvSpPr/>
          <p:nvPr/>
        </p:nvSpPr>
        <p:spPr>
          <a:xfrm rot="19800000">
            <a:off x="1785958" y="475872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FE9C5ED-2700-8B47-920C-9F162B2967FA}"/>
              </a:ext>
            </a:extLst>
          </p:cNvPr>
          <p:cNvSpPr/>
          <p:nvPr/>
        </p:nvSpPr>
        <p:spPr>
          <a:xfrm rot="19800000">
            <a:off x="1862824" y="480226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ED0A0B-ED03-364E-866B-0655C8AD87B7}"/>
              </a:ext>
            </a:extLst>
          </p:cNvPr>
          <p:cNvSpPr/>
          <p:nvPr/>
        </p:nvSpPr>
        <p:spPr>
          <a:xfrm rot="19800000">
            <a:off x="1754759" y="501375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52BBBD-4D69-5C41-88E2-F9EECF5F87EF}"/>
              </a:ext>
            </a:extLst>
          </p:cNvPr>
          <p:cNvSpPr/>
          <p:nvPr/>
        </p:nvSpPr>
        <p:spPr>
          <a:xfrm rot="19800000">
            <a:off x="1563751" y="478152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CAD504E-31EE-294A-AAF1-46BEFF6D5B00}"/>
              </a:ext>
            </a:extLst>
          </p:cNvPr>
          <p:cNvSpPr/>
          <p:nvPr/>
        </p:nvSpPr>
        <p:spPr>
          <a:xfrm rot="19800000">
            <a:off x="1601475" y="505255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FE034C-7BCA-134B-ADC9-9734E4CF61CA}"/>
              </a:ext>
            </a:extLst>
          </p:cNvPr>
          <p:cNvSpPr/>
          <p:nvPr/>
        </p:nvSpPr>
        <p:spPr>
          <a:xfrm rot="19800000">
            <a:off x="1487640" y="499923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3D0842-9E9C-B84A-A0C9-080BA7AD7424}"/>
              </a:ext>
            </a:extLst>
          </p:cNvPr>
          <p:cNvSpPr/>
          <p:nvPr/>
        </p:nvSpPr>
        <p:spPr>
          <a:xfrm rot="19800000">
            <a:off x="1431978" y="489037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59DAD36-A8D5-714D-8717-4118B16F4BA5}"/>
              </a:ext>
            </a:extLst>
          </p:cNvPr>
          <p:cNvSpPr/>
          <p:nvPr/>
        </p:nvSpPr>
        <p:spPr>
          <a:xfrm rot="19800000">
            <a:off x="1485110" y="468009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D8D3D07-585A-AE42-85C4-42675B4D8C6C}"/>
              </a:ext>
            </a:extLst>
          </p:cNvPr>
          <p:cNvSpPr/>
          <p:nvPr/>
        </p:nvSpPr>
        <p:spPr>
          <a:xfrm rot="19800000">
            <a:off x="1616621" y="476718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8CA78F-00BB-2F4E-BAD1-36FB39FDBEAE}"/>
              </a:ext>
            </a:extLst>
          </p:cNvPr>
          <p:cNvSpPr/>
          <p:nvPr/>
        </p:nvSpPr>
        <p:spPr>
          <a:xfrm rot="19800000">
            <a:off x="1593175" y="468009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5D4D95-DC0A-E24C-AFD5-FB482A947FE3}"/>
              </a:ext>
            </a:extLst>
          </p:cNvPr>
          <p:cNvSpPr/>
          <p:nvPr/>
        </p:nvSpPr>
        <p:spPr>
          <a:xfrm rot="19800000">
            <a:off x="1680261" y="463655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5FFAF51-6B29-BB47-970D-234F5F1E710E}"/>
              </a:ext>
            </a:extLst>
          </p:cNvPr>
          <p:cNvSpPr/>
          <p:nvPr/>
        </p:nvSpPr>
        <p:spPr>
          <a:xfrm rot="19800000">
            <a:off x="1748132" y="472364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595A0E0-5298-C442-AAC1-CE26C8CF091D}"/>
              </a:ext>
            </a:extLst>
          </p:cNvPr>
          <p:cNvSpPr/>
          <p:nvPr/>
        </p:nvSpPr>
        <p:spPr>
          <a:xfrm rot="19800000">
            <a:off x="1593175" y="456007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712CF24-CAD4-EA43-8A65-9A88C15E4789}"/>
              </a:ext>
            </a:extLst>
          </p:cNvPr>
          <p:cNvSpPr/>
          <p:nvPr/>
        </p:nvSpPr>
        <p:spPr>
          <a:xfrm rot="19800000">
            <a:off x="1517812" y="476718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A1C5C2-CD4C-5F4B-AD33-FD1761801220}"/>
              </a:ext>
            </a:extLst>
          </p:cNvPr>
          <p:cNvSpPr/>
          <p:nvPr/>
        </p:nvSpPr>
        <p:spPr>
          <a:xfrm rot="19800000">
            <a:off x="1673651" y="449326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35199AA-AB38-6044-B0A7-4C16104EEF8E}"/>
              </a:ext>
            </a:extLst>
          </p:cNvPr>
          <p:cNvSpPr/>
          <p:nvPr/>
        </p:nvSpPr>
        <p:spPr>
          <a:xfrm rot="19800000">
            <a:off x="1734906" y="457021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D872FBB-C950-AC47-9711-E7212A482F82}"/>
              </a:ext>
            </a:extLst>
          </p:cNvPr>
          <p:cNvSpPr/>
          <p:nvPr/>
        </p:nvSpPr>
        <p:spPr>
          <a:xfrm rot="19800000">
            <a:off x="1811772" y="461375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CA989-FF24-754D-BA99-5AB23CF2AE97}"/>
              </a:ext>
            </a:extLst>
          </p:cNvPr>
          <p:cNvSpPr/>
          <p:nvPr/>
        </p:nvSpPr>
        <p:spPr>
          <a:xfrm rot="19800000">
            <a:off x="1703707" y="482524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37ADE3-39A6-7142-AA33-4044E07F56DB}"/>
              </a:ext>
            </a:extLst>
          </p:cNvPr>
          <p:cNvSpPr/>
          <p:nvPr/>
        </p:nvSpPr>
        <p:spPr>
          <a:xfrm rot="19800000">
            <a:off x="1512699" y="459301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B9B366C-795D-3544-B49D-BA4DC1C097A1}"/>
              </a:ext>
            </a:extLst>
          </p:cNvPr>
          <p:cNvSpPr/>
          <p:nvPr/>
        </p:nvSpPr>
        <p:spPr>
          <a:xfrm rot="19800000">
            <a:off x="1550423" y="486405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ABB1-2176-584D-985C-FEBCA9C36C70}"/>
              </a:ext>
            </a:extLst>
          </p:cNvPr>
          <p:cNvSpPr/>
          <p:nvPr/>
        </p:nvSpPr>
        <p:spPr>
          <a:xfrm rot="19800000">
            <a:off x="1436588" y="481072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B890C0-D7EF-3E4C-8C23-B666FC1F546C}"/>
              </a:ext>
            </a:extLst>
          </p:cNvPr>
          <p:cNvSpPr/>
          <p:nvPr/>
        </p:nvSpPr>
        <p:spPr>
          <a:xfrm rot="19800000">
            <a:off x="1380926" y="470186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CC9DAB-6527-9145-B353-7D541A20888E}"/>
              </a:ext>
            </a:extLst>
          </p:cNvPr>
          <p:cNvSpPr/>
          <p:nvPr/>
        </p:nvSpPr>
        <p:spPr>
          <a:xfrm rot="19800000">
            <a:off x="1830965" y="477625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FE13DD1-18E1-874A-AD76-9CF3AF31DD12}"/>
              </a:ext>
            </a:extLst>
          </p:cNvPr>
          <p:cNvSpPr/>
          <p:nvPr/>
        </p:nvSpPr>
        <p:spPr>
          <a:xfrm rot="19800000">
            <a:off x="1962476" y="486333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81C51F7-7B75-204A-AA4B-DF0B94BCE715}"/>
              </a:ext>
            </a:extLst>
          </p:cNvPr>
          <p:cNvSpPr/>
          <p:nvPr/>
        </p:nvSpPr>
        <p:spPr>
          <a:xfrm rot="19800000">
            <a:off x="1939030" y="477625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7D56C9-EE6F-2849-8C7B-146B4A8F0B55}"/>
              </a:ext>
            </a:extLst>
          </p:cNvPr>
          <p:cNvSpPr/>
          <p:nvPr/>
        </p:nvSpPr>
        <p:spPr>
          <a:xfrm rot="19800000">
            <a:off x="2026116" y="473270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D1E29F-CFDE-3B47-868B-B39469C0909D}"/>
              </a:ext>
            </a:extLst>
          </p:cNvPr>
          <p:cNvSpPr/>
          <p:nvPr/>
        </p:nvSpPr>
        <p:spPr>
          <a:xfrm rot="19800000">
            <a:off x="2093987" y="481979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8F9405-0A48-394B-B4EF-F62F4A601EDD}"/>
              </a:ext>
            </a:extLst>
          </p:cNvPr>
          <p:cNvSpPr/>
          <p:nvPr/>
        </p:nvSpPr>
        <p:spPr>
          <a:xfrm rot="19800000">
            <a:off x="1939030" y="465622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9C0FF5-B153-7D49-ABA1-24037A6EEE94}"/>
              </a:ext>
            </a:extLst>
          </p:cNvPr>
          <p:cNvSpPr/>
          <p:nvPr/>
        </p:nvSpPr>
        <p:spPr>
          <a:xfrm rot="19800000">
            <a:off x="1863667" y="486333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ABC6C40-FF20-3943-9E24-F9D11ED89B8C}"/>
              </a:ext>
            </a:extLst>
          </p:cNvPr>
          <p:cNvSpPr/>
          <p:nvPr/>
        </p:nvSpPr>
        <p:spPr>
          <a:xfrm rot="19800000">
            <a:off x="2019506" y="458941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ECE4DF-09B3-7249-909A-E8EE813473EE}"/>
              </a:ext>
            </a:extLst>
          </p:cNvPr>
          <p:cNvSpPr/>
          <p:nvPr/>
        </p:nvSpPr>
        <p:spPr>
          <a:xfrm rot="19800000">
            <a:off x="2080761" y="466636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77AAF78-D203-7048-A5CD-B03117FACAED}"/>
              </a:ext>
            </a:extLst>
          </p:cNvPr>
          <p:cNvSpPr/>
          <p:nvPr/>
        </p:nvSpPr>
        <p:spPr>
          <a:xfrm rot="19800000">
            <a:off x="2157627" y="470991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E43DBC-A242-FB43-904E-F54AEBC146C2}"/>
              </a:ext>
            </a:extLst>
          </p:cNvPr>
          <p:cNvSpPr/>
          <p:nvPr/>
        </p:nvSpPr>
        <p:spPr>
          <a:xfrm rot="19800000">
            <a:off x="2049562" y="492139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00F288E-16EF-254B-9D0D-B99A07C54AC4}"/>
              </a:ext>
            </a:extLst>
          </p:cNvPr>
          <p:cNvSpPr/>
          <p:nvPr/>
        </p:nvSpPr>
        <p:spPr>
          <a:xfrm rot="19800000">
            <a:off x="1858554" y="468916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C351F85-4A6E-FF43-B441-1B7CEF676024}"/>
              </a:ext>
            </a:extLst>
          </p:cNvPr>
          <p:cNvSpPr/>
          <p:nvPr/>
        </p:nvSpPr>
        <p:spPr>
          <a:xfrm rot="19800000">
            <a:off x="1896278" y="496020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E293D48-7068-2F4E-AA8F-66D4C08B2C8C}"/>
              </a:ext>
            </a:extLst>
          </p:cNvPr>
          <p:cNvSpPr/>
          <p:nvPr/>
        </p:nvSpPr>
        <p:spPr>
          <a:xfrm rot="19800000">
            <a:off x="1782443" y="490688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88ECE-4F06-D841-8EDD-141B79E188DE}"/>
              </a:ext>
            </a:extLst>
          </p:cNvPr>
          <p:cNvSpPr/>
          <p:nvPr/>
        </p:nvSpPr>
        <p:spPr>
          <a:xfrm rot="19800000">
            <a:off x="1726781" y="479802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7DBC2C-6189-2F44-A1F1-E1596A3FBFE3}"/>
              </a:ext>
            </a:extLst>
          </p:cNvPr>
          <p:cNvSpPr/>
          <p:nvPr/>
        </p:nvSpPr>
        <p:spPr>
          <a:xfrm>
            <a:off x="963761" y="543118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BCD2B56-6697-B04D-A373-FB56C4A31090}"/>
              </a:ext>
            </a:extLst>
          </p:cNvPr>
          <p:cNvSpPr/>
          <p:nvPr/>
        </p:nvSpPr>
        <p:spPr>
          <a:xfrm>
            <a:off x="940315" y="534410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BBE572F-1108-6E49-844F-20C180087029}"/>
              </a:ext>
            </a:extLst>
          </p:cNvPr>
          <p:cNvSpPr/>
          <p:nvPr/>
        </p:nvSpPr>
        <p:spPr>
          <a:xfrm>
            <a:off x="1027401" y="530055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ADBB12-B18A-5549-BB05-C0F99038D29C}"/>
              </a:ext>
            </a:extLst>
          </p:cNvPr>
          <p:cNvSpPr/>
          <p:nvPr/>
        </p:nvSpPr>
        <p:spPr>
          <a:xfrm>
            <a:off x="1095272" y="538764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64AD479-BA60-0942-A6BD-C45CC6FEEFB5}"/>
              </a:ext>
            </a:extLst>
          </p:cNvPr>
          <p:cNvSpPr/>
          <p:nvPr/>
        </p:nvSpPr>
        <p:spPr>
          <a:xfrm>
            <a:off x="940315" y="522407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7DEBED6-E900-DE42-99D2-AE09E9AF4CDA}"/>
              </a:ext>
            </a:extLst>
          </p:cNvPr>
          <p:cNvSpPr/>
          <p:nvPr/>
        </p:nvSpPr>
        <p:spPr>
          <a:xfrm>
            <a:off x="864952" y="543118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EE1A39A-E77D-0441-AD70-1AB36B284754}"/>
              </a:ext>
            </a:extLst>
          </p:cNvPr>
          <p:cNvSpPr/>
          <p:nvPr/>
        </p:nvSpPr>
        <p:spPr>
          <a:xfrm>
            <a:off x="1020791" y="515726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398F39C-C859-1542-99BB-CBBFE89D48E7}"/>
              </a:ext>
            </a:extLst>
          </p:cNvPr>
          <p:cNvSpPr/>
          <p:nvPr/>
        </p:nvSpPr>
        <p:spPr>
          <a:xfrm>
            <a:off x="1082046" y="523421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8A963A9-803E-5549-A19B-E69FA12A219D}"/>
              </a:ext>
            </a:extLst>
          </p:cNvPr>
          <p:cNvSpPr/>
          <p:nvPr/>
        </p:nvSpPr>
        <p:spPr>
          <a:xfrm>
            <a:off x="1158912" y="527775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0CF9639-04AC-4741-929A-89CC081DBB5F}"/>
              </a:ext>
            </a:extLst>
          </p:cNvPr>
          <p:cNvSpPr/>
          <p:nvPr/>
        </p:nvSpPr>
        <p:spPr>
          <a:xfrm>
            <a:off x="1050847" y="548924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20FCC71-8D4E-B04E-9A79-BF652E669FBE}"/>
              </a:ext>
            </a:extLst>
          </p:cNvPr>
          <p:cNvSpPr/>
          <p:nvPr/>
        </p:nvSpPr>
        <p:spPr>
          <a:xfrm>
            <a:off x="859839" y="5257014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BCAB933-7A91-D74E-9959-269AE1648425}"/>
              </a:ext>
            </a:extLst>
          </p:cNvPr>
          <p:cNvSpPr/>
          <p:nvPr/>
        </p:nvSpPr>
        <p:spPr>
          <a:xfrm>
            <a:off x="897563" y="552805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290716-5BF6-BC44-865B-F500D06A0F09}"/>
              </a:ext>
            </a:extLst>
          </p:cNvPr>
          <p:cNvSpPr/>
          <p:nvPr/>
        </p:nvSpPr>
        <p:spPr>
          <a:xfrm rot="19800000">
            <a:off x="1141107" y="5354093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22C68FD-F6BA-544B-8AB2-AA1266A1CA6B}"/>
              </a:ext>
            </a:extLst>
          </p:cNvPr>
          <p:cNvSpPr/>
          <p:nvPr/>
        </p:nvSpPr>
        <p:spPr>
          <a:xfrm rot="19800000">
            <a:off x="1173809" y="544117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B77751D-C3B9-7440-82AB-285521CE4580}"/>
              </a:ext>
            </a:extLst>
          </p:cNvPr>
          <p:cNvSpPr/>
          <p:nvPr/>
        </p:nvSpPr>
        <p:spPr>
          <a:xfrm rot="19800000">
            <a:off x="1168696" y="526700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13650FB-5659-4442-BD91-4F761DCF933C}"/>
              </a:ext>
            </a:extLst>
          </p:cNvPr>
          <p:cNvSpPr/>
          <p:nvPr/>
        </p:nvSpPr>
        <p:spPr>
          <a:xfrm rot="19800000">
            <a:off x="1206420" y="553804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F5D3468-8ED9-AA4B-9608-776A19655F53}"/>
              </a:ext>
            </a:extLst>
          </p:cNvPr>
          <p:cNvSpPr/>
          <p:nvPr/>
        </p:nvSpPr>
        <p:spPr>
          <a:xfrm rot="19800000">
            <a:off x="1092585" y="5484722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CBE638-1CF8-AE42-BBC4-87A56E2721D4}"/>
              </a:ext>
            </a:extLst>
          </p:cNvPr>
          <p:cNvSpPr/>
          <p:nvPr/>
        </p:nvSpPr>
        <p:spPr>
          <a:xfrm rot="19800000">
            <a:off x="1036923" y="537586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8E28734-3566-1E4E-9637-2228AAC0811D}"/>
              </a:ext>
            </a:extLst>
          </p:cNvPr>
          <p:cNvSpPr/>
          <p:nvPr/>
        </p:nvSpPr>
        <p:spPr>
          <a:xfrm>
            <a:off x="1373718" y="561856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90DB52A-A58F-2A4A-897C-008179831C64}"/>
              </a:ext>
            </a:extLst>
          </p:cNvPr>
          <p:cNvSpPr/>
          <p:nvPr/>
        </p:nvSpPr>
        <p:spPr>
          <a:xfrm>
            <a:off x="1350272" y="5531482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BC06323-83CC-004A-88B6-E3609EBAEACA}"/>
              </a:ext>
            </a:extLst>
          </p:cNvPr>
          <p:cNvSpPr/>
          <p:nvPr/>
        </p:nvSpPr>
        <p:spPr>
          <a:xfrm>
            <a:off x="1437358" y="548793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97A5CF2-D0C9-DD46-9690-4F33EC9A4B60}"/>
              </a:ext>
            </a:extLst>
          </p:cNvPr>
          <p:cNvSpPr/>
          <p:nvPr/>
        </p:nvSpPr>
        <p:spPr>
          <a:xfrm>
            <a:off x="1505229" y="557502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7ADDCA2-8191-3D47-90D8-D869FF1AACCE}"/>
              </a:ext>
            </a:extLst>
          </p:cNvPr>
          <p:cNvSpPr/>
          <p:nvPr/>
        </p:nvSpPr>
        <p:spPr>
          <a:xfrm>
            <a:off x="1350272" y="541146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A3A7636-44E2-A142-95D0-AF83858FF1D8}"/>
              </a:ext>
            </a:extLst>
          </p:cNvPr>
          <p:cNvSpPr/>
          <p:nvPr/>
        </p:nvSpPr>
        <p:spPr>
          <a:xfrm>
            <a:off x="1274909" y="561856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B87683-7D57-4840-BCAE-E44A93E02E87}"/>
              </a:ext>
            </a:extLst>
          </p:cNvPr>
          <p:cNvSpPr/>
          <p:nvPr/>
        </p:nvSpPr>
        <p:spPr>
          <a:xfrm>
            <a:off x="1430748" y="5344650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F0FFBBA-471E-D545-8346-74F1E16A2433}"/>
              </a:ext>
            </a:extLst>
          </p:cNvPr>
          <p:cNvSpPr/>
          <p:nvPr/>
        </p:nvSpPr>
        <p:spPr>
          <a:xfrm>
            <a:off x="1492003" y="542159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B199C4C-4AA2-5042-ADE2-1E2C5E1BF32E}"/>
              </a:ext>
            </a:extLst>
          </p:cNvPr>
          <p:cNvSpPr/>
          <p:nvPr/>
        </p:nvSpPr>
        <p:spPr>
          <a:xfrm>
            <a:off x="1568869" y="5465141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AFB8092-ED26-354A-8184-94643A73CE7A}"/>
              </a:ext>
            </a:extLst>
          </p:cNvPr>
          <p:cNvSpPr/>
          <p:nvPr/>
        </p:nvSpPr>
        <p:spPr>
          <a:xfrm>
            <a:off x="1460804" y="567662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0788AB3-E18E-7F4C-9379-2EE3403A277B}"/>
              </a:ext>
            </a:extLst>
          </p:cNvPr>
          <p:cNvSpPr/>
          <p:nvPr/>
        </p:nvSpPr>
        <p:spPr>
          <a:xfrm>
            <a:off x="1269796" y="5444396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E524D6F-1734-6B43-82E0-6DB79AB2CB62}"/>
              </a:ext>
            </a:extLst>
          </p:cNvPr>
          <p:cNvSpPr/>
          <p:nvPr/>
        </p:nvSpPr>
        <p:spPr>
          <a:xfrm>
            <a:off x="1307520" y="571543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8959180-244E-3045-B8AF-43D8BE3A24B4}"/>
              </a:ext>
            </a:extLst>
          </p:cNvPr>
          <p:cNvSpPr/>
          <p:nvPr/>
        </p:nvSpPr>
        <p:spPr>
          <a:xfrm rot="19800000">
            <a:off x="1551064" y="5541475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21F7741-C82B-4243-9A26-4146200BD9BB}"/>
              </a:ext>
            </a:extLst>
          </p:cNvPr>
          <p:cNvSpPr/>
          <p:nvPr/>
        </p:nvSpPr>
        <p:spPr>
          <a:xfrm rot="19800000">
            <a:off x="1583766" y="5628561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6C7D7C8-6475-CF4A-A779-14715361BEB8}"/>
              </a:ext>
            </a:extLst>
          </p:cNvPr>
          <p:cNvSpPr/>
          <p:nvPr/>
        </p:nvSpPr>
        <p:spPr>
          <a:xfrm rot="19800000">
            <a:off x="1578653" y="5454389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92B659-D3E8-C541-BC7C-89DED72B3952}"/>
              </a:ext>
            </a:extLst>
          </p:cNvPr>
          <p:cNvSpPr/>
          <p:nvPr/>
        </p:nvSpPr>
        <p:spPr>
          <a:xfrm rot="19800000">
            <a:off x="1616377" y="5725428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2570BAD-0701-7C4B-AF0C-93A02AE7CD80}"/>
              </a:ext>
            </a:extLst>
          </p:cNvPr>
          <p:cNvSpPr/>
          <p:nvPr/>
        </p:nvSpPr>
        <p:spPr>
          <a:xfrm rot="19800000">
            <a:off x="1502542" y="5672104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E8A8B39-5B3C-5F46-9861-CF663A9D499D}"/>
              </a:ext>
            </a:extLst>
          </p:cNvPr>
          <p:cNvSpPr/>
          <p:nvPr/>
        </p:nvSpPr>
        <p:spPr>
          <a:xfrm rot="19800000">
            <a:off x="1446880" y="5563247"/>
            <a:ext cx="87086" cy="87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566EDC8-3F28-FE4D-9F9C-4CB36BF15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426" t="4491" r="2124" b="698"/>
          <a:stretch/>
        </p:blipFill>
        <p:spPr>
          <a:xfrm>
            <a:off x="5921556" y="856490"/>
            <a:ext cx="2514600" cy="2460349"/>
          </a:xfrm>
          <a:custGeom>
            <a:avLst/>
            <a:gdLst>
              <a:gd name="connsiteX0" fmla="*/ 171450 w 2514600"/>
              <a:gd name="connsiteY0" fmla="*/ 0 h 2460349"/>
              <a:gd name="connsiteX1" fmla="*/ 1054677 w 2514600"/>
              <a:gd name="connsiteY1" fmla="*/ 31173 h 2460349"/>
              <a:gd name="connsiteX2" fmla="*/ 1387186 w 2514600"/>
              <a:gd name="connsiteY2" fmla="*/ 62346 h 2460349"/>
              <a:gd name="connsiteX3" fmla="*/ 1407968 w 2514600"/>
              <a:gd name="connsiteY3" fmla="*/ 119496 h 2460349"/>
              <a:gd name="connsiteX4" fmla="*/ 1527464 w 2514600"/>
              <a:gd name="connsiteY4" fmla="*/ 51955 h 2460349"/>
              <a:gd name="connsiteX5" fmla="*/ 1724891 w 2514600"/>
              <a:gd name="connsiteY5" fmla="*/ 57150 h 2460349"/>
              <a:gd name="connsiteX6" fmla="*/ 1818409 w 2514600"/>
              <a:gd name="connsiteY6" fmla="*/ 161059 h 2460349"/>
              <a:gd name="connsiteX7" fmla="*/ 1948295 w 2514600"/>
              <a:gd name="connsiteY7" fmla="*/ 51955 h 2460349"/>
              <a:gd name="connsiteX8" fmla="*/ 2114550 w 2514600"/>
              <a:gd name="connsiteY8" fmla="*/ 25977 h 2460349"/>
              <a:gd name="connsiteX9" fmla="*/ 2187286 w 2514600"/>
              <a:gd name="connsiteY9" fmla="*/ 93518 h 2460349"/>
              <a:gd name="connsiteX10" fmla="*/ 2166504 w 2514600"/>
              <a:gd name="connsiteY10" fmla="*/ 410441 h 2460349"/>
              <a:gd name="connsiteX11" fmla="*/ 2197677 w 2514600"/>
              <a:gd name="connsiteY11" fmla="*/ 498764 h 2460349"/>
              <a:gd name="connsiteX12" fmla="*/ 2436668 w 2514600"/>
              <a:gd name="connsiteY12" fmla="*/ 472786 h 2460349"/>
              <a:gd name="connsiteX13" fmla="*/ 2509404 w 2514600"/>
              <a:gd name="connsiteY13" fmla="*/ 535132 h 2460349"/>
              <a:gd name="connsiteX14" fmla="*/ 2514600 w 2514600"/>
              <a:gd name="connsiteY14" fmla="*/ 919596 h 2460349"/>
              <a:gd name="connsiteX15" fmla="*/ 2478232 w 2514600"/>
              <a:gd name="connsiteY15" fmla="*/ 1059873 h 2460349"/>
              <a:gd name="connsiteX16" fmla="*/ 2348345 w 2514600"/>
              <a:gd name="connsiteY16" fmla="*/ 1220932 h 2460349"/>
              <a:gd name="connsiteX17" fmla="*/ 979823 w 2514600"/>
              <a:gd name="connsiteY17" fmla="*/ 2460349 h 2460349"/>
              <a:gd name="connsiteX18" fmla="*/ 922326 w 2514600"/>
              <a:gd name="connsiteY18" fmla="*/ 2460349 h 2460349"/>
              <a:gd name="connsiteX19" fmla="*/ 878032 w 2514600"/>
              <a:gd name="connsiteY19" fmla="*/ 2426277 h 2460349"/>
              <a:gd name="connsiteX20" fmla="*/ 789709 w 2514600"/>
              <a:gd name="connsiteY20" fmla="*/ 2426277 h 2460349"/>
              <a:gd name="connsiteX21" fmla="*/ 774123 w 2514600"/>
              <a:gd name="connsiteY21" fmla="*/ 2332759 h 2460349"/>
              <a:gd name="connsiteX22" fmla="*/ 732559 w 2514600"/>
              <a:gd name="connsiteY22" fmla="*/ 1698914 h 2460349"/>
              <a:gd name="connsiteX23" fmla="*/ 639041 w 2514600"/>
              <a:gd name="connsiteY23" fmla="*/ 1652155 h 2460349"/>
              <a:gd name="connsiteX24" fmla="*/ 223404 w 2514600"/>
              <a:gd name="connsiteY24" fmla="*/ 1563832 h 2460349"/>
              <a:gd name="connsiteX25" fmla="*/ 150668 w 2514600"/>
              <a:gd name="connsiteY25" fmla="*/ 1574223 h 2460349"/>
              <a:gd name="connsiteX26" fmla="*/ 72736 w 2514600"/>
              <a:gd name="connsiteY26" fmla="*/ 1532659 h 2460349"/>
              <a:gd name="connsiteX27" fmla="*/ 0 w 2514600"/>
              <a:gd name="connsiteY27" fmla="*/ 1423555 h 2460349"/>
              <a:gd name="connsiteX28" fmla="*/ 31173 w 2514600"/>
              <a:gd name="connsiteY28" fmla="*/ 1059873 h 2460349"/>
              <a:gd name="connsiteX29" fmla="*/ 77932 w 2514600"/>
              <a:gd name="connsiteY29" fmla="*/ 639041 h 2460349"/>
              <a:gd name="connsiteX30" fmla="*/ 119495 w 2514600"/>
              <a:gd name="connsiteY30" fmla="*/ 275359 h 24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14600" h="2460349">
                <a:moveTo>
                  <a:pt x="171450" y="0"/>
                </a:moveTo>
                <a:lnTo>
                  <a:pt x="1054677" y="31173"/>
                </a:lnTo>
                <a:lnTo>
                  <a:pt x="1387186" y="62346"/>
                </a:lnTo>
                <a:lnTo>
                  <a:pt x="1407968" y="119496"/>
                </a:lnTo>
                <a:lnTo>
                  <a:pt x="1527464" y="51955"/>
                </a:lnTo>
                <a:lnTo>
                  <a:pt x="1724891" y="57150"/>
                </a:lnTo>
                <a:lnTo>
                  <a:pt x="1818409" y="161059"/>
                </a:lnTo>
                <a:lnTo>
                  <a:pt x="1948295" y="51955"/>
                </a:lnTo>
                <a:lnTo>
                  <a:pt x="2114550" y="25977"/>
                </a:lnTo>
                <a:lnTo>
                  <a:pt x="2187286" y="93518"/>
                </a:lnTo>
                <a:lnTo>
                  <a:pt x="2166504" y="410441"/>
                </a:lnTo>
                <a:lnTo>
                  <a:pt x="2197677" y="498764"/>
                </a:lnTo>
                <a:lnTo>
                  <a:pt x="2436668" y="472786"/>
                </a:lnTo>
                <a:lnTo>
                  <a:pt x="2509404" y="535132"/>
                </a:lnTo>
                <a:lnTo>
                  <a:pt x="2514600" y="919596"/>
                </a:lnTo>
                <a:lnTo>
                  <a:pt x="2478232" y="1059873"/>
                </a:lnTo>
                <a:lnTo>
                  <a:pt x="2348345" y="1220932"/>
                </a:lnTo>
                <a:lnTo>
                  <a:pt x="979823" y="2460349"/>
                </a:lnTo>
                <a:lnTo>
                  <a:pt x="922326" y="2460349"/>
                </a:lnTo>
                <a:lnTo>
                  <a:pt x="878032" y="2426277"/>
                </a:lnTo>
                <a:lnTo>
                  <a:pt x="789709" y="2426277"/>
                </a:lnTo>
                <a:lnTo>
                  <a:pt x="774123" y="2332759"/>
                </a:lnTo>
                <a:lnTo>
                  <a:pt x="732559" y="1698914"/>
                </a:lnTo>
                <a:lnTo>
                  <a:pt x="639041" y="1652155"/>
                </a:lnTo>
                <a:lnTo>
                  <a:pt x="223404" y="1563832"/>
                </a:lnTo>
                <a:lnTo>
                  <a:pt x="150668" y="1574223"/>
                </a:lnTo>
                <a:lnTo>
                  <a:pt x="72736" y="1532659"/>
                </a:lnTo>
                <a:lnTo>
                  <a:pt x="0" y="1423555"/>
                </a:lnTo>
                <a:lnTo>
                  <a:pt x="31173" y="1059873"/>
                </a:lnTo>
                <a:lnTo>
                  <a:pt x="77932" y="639041"/>
                </a:lnTo>
                <a:lnTo>
                  <a:pt x="119495" y="275359"/>
                </a:lnTo>
                <a:close/>
              </a:path>
            </a:pathLst>
          </a:custGeom>
          <a:effectLst>
            <a:softEdge rad="31750"/>
          </a:effectLst>
        </p:spPr>
      </p:pic>
      <p:sp>
        <p:nvSpPr>
          <p:cNvPr id="469" name="Oval 468">
            <a:extLst>
              <a:ext uri="{FF2B5EF4-FFF2-40B4-BE49-F238E27FC236}">
                <a16:creationId xmlns:a16="http://schemas.microsoft.com/office/drawing/2014/main" id="{1A8F59E3-8CE2-8942-9495-B6FB108C4775}"/>
              </a:ext>
            </a:extLst>
          </p:cNvPr>
          <p:cNvSpPr/>
          <p:nvPr/>
        </p:nvSpPr>
        <p:spPr>
          <a:xfrm rot="19800000">
            <a:off x="4913508" y="501438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B7404093-D0E3-174F-A249-8B79DB089BB7}"/>
              </a:ext>
            </a:extLst>
          </p:cNvPr>
          <p:cNvSpPr/>
          <p:nvPr/>
        </p:nvSpPr>
        <p:spPr>
          <a:xfrm rot="19800000">
            <a:off x="5045019" y="510146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5D8B8705-0B87-2C4F-9B0C-6C63CF419B8F}"/>
              </a:ext>
            </a:extLst>
          </p:cNvPr>
          <p:cNvSpPr/>
          <p:nvPr/>
        </p:nvSpPr>
        <p:spPr>
          <a:xfrm rot="19800000">
            <a:off x="5021573" y="501438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F788DBD4-F2FC-6F47-9EAA-E97C02377A99}"/>
              </a:ext>
            </a:extLst>
          </p:cNvPr>
          <p:cNvSpPr/>
          <p:nvPr/>
        </p:nvSpPr>
        <p:spPr>
          <a:xfrm rot="19800000">
            <a:off x="5108659" y="497083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D6BEA208-99BE-5041-9BE7-18D999D4A695}"/>
              </a:ext>
            </a:extLst>
          </p:cNvPr>
          <p:cNvSpPr/>
          <p:nvPr/>
        </p:nvSpPr>
        <p:spPr>
          <a:xfrm rot="19800000">
            <a:off x="5176530" y="505792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1564C40F-CB03-774A-BBF0-99DB85A61E93}"/>
              </a:ext>
            </a:extLst>
          </p:cNvPr>
          <p:cNvSpPr/>
          <p:nvPr/>
        </p:nvSpPr>
        <p:spPr>
          <a:xfrm rot="19800000">
            <a:off x="5021573" y="489435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CD1ED542-F42E-104F-8218-9C519E1A7314}"/>
              </a:ext>
            </a:extLst>
          </p:cNvPr>
          <p:cNvSpPr/>
          <p:nvPr/>
        </p:nvSpPr>
        <p:spPr>
          <a:xfrm rot="19800000">
            <a:off x="4946210" y="510146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DF6AEE73-E2AA-F44F-9FF6-A0D93DEFDE37}"/>
              </a:ext>
            </a:extLst>
          </p:cNvPr>
          <p:cNvSpPr/>
          <p:nvPr/>
        </p:nvSpPr>
        <p:spPr>
          <a:xfrm rot="19800000">
            <a:off x="5102049" y="482754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B35C0BAB-CC06-EA4E-91B2-DAE46367918A}"/>
              </a:ext>
            </a:extLst>
          </p:cNvPr>
          <p:cNvSpPr/>
          <p:nvPr/>
        </p:nvSpPr>
        <p:spPr>
          <a:xfrm rot="19800000">
            <a:off x="5163304" y="490449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18BCF32-31D3-E844-8FB4-4421C30ADE16}"/>
              </a:ext>
            </a:extLst>
          </p:cNvPr>
          <p:cNvSpPr/>
          <p:nvPr/>
        </p:nvSpPr>
        <p:spPr>
          <a:xfrm rot="19800000">
            <a:off x="5240170" y="494803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F1BA5622-06C1-C94E-AC20-919499D1E3DA}"/>
              </a:ext>
            </a:extLst>
          </p:cNvPr>
          <p:cNvSpPr/>
          <p:nvPr/>
        </p:nvSpPr>
        <p:spPr>
          <a:xfrm rot="19800000">
            <a:off x="5132105" y="515952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8973FB4B-123D-D248-94C2-91F746CCDD36}"/>
              </a:ext>
            </a:extLst>
          </p:cNvPr>
          <p:cNvSpPr/>
          <p:nvPr/>
        </p:nvSpPr>
        <p:spPr>
          <a:xfrm rot="19800000">
            <a:off x="4941097" y="492729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0F9B7A84-2472-0B4F-A757-5DEB7503F8A0}"/>
              </a:ext>
            </a:extLst>
          </p:cNvPr>
          <p:cNvSpPr/>
          <p:nvPr/>
        </p:nvSpPr>
        <p:spPr>
          <a:xfrm rot="19800000">
            <a:off x="4978821" y="519833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ABAF583-D5FE-5D46-B2D0-429B449E7E57}"/>
              </a:ext>
            </a:extLst>
          </p:cNvPr>
          <p:cNvSpPr/>
          <p:nvPr/>
        </p:nvSpPr>
        <p:spPr>
          <a:xfrm rot="19800000">
            <a:off x="4864986" y="514500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30A0E96F-6704-5941-B213-E7739B1B66BD}"/>
              </a:ext>
            </a:extLst>
          </p:cNvPr>
          <p:cNvSpPr/>
          <p:nvPr/>
        </p:nvSpPr>
        <p:spPr>
          <a:xfrm rot="19800000">
            <a:off x="4809324" y="503615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488E62C2-EED8-C14A-B348-A7ACC40C54CF}"/>
              </a:ext>
            </a:extLst>
          </p:cNvPr>
          <p:cNvSpPr/>
          <p:nvPr/>
        </p:nvSpPr>
        <p:spPr>
          <a:xfrm rot="19800000">
            <a:off x="4862456" y="482587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AD89C979-0674-A244-A07F-4EE97C7D1B5C}"/>
              </a:ext>
            </a:extLst>
          </p:cNvPr>
          <p:cNvSpPr/>
          <p:nvPr/>
        </p:nvSpPr>
        <p:spPr>
          <a:xfrm rot="19800000">
            <a:off x="4993967" y="491295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6C1C9791-25AF-D943-BBDB-EF0EB592F204}"/>
              </a:ext>
            </a:extLst>
          </p:cNvPr>
          <p:cNvSpPr/>
          <p:nvPr/>
        </p:nvSpPr>
        <p:spPr>
          <a:xfrm rot="19800000">
            <a:off x="4970521" y="482587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291D6CCC-47DF-7B42-A099-F01144B53D33}"/>
              </a:ext>
            </a:extLst>
          </p:cNvPr>
          <p:cNvSpPr/>
          <p:nvPr/>
        </p:nvSpPr>
        <p:spPr>
          <a:xfrm rot="19800000">
            <a:off x="5057607" y="478232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1F47A5B6-7824-7844-8BF4-BDB5125E8BE9}"/>
              </a:ext>
            </a:extLst>
          </p:cNvPr>
          <p:cNvSpPr/>
          <p:nvPr/>
        </p:nvSpPr>
        <p:spPr>
          <a:xfrm rot="19800000">
            <a:off x="5125478" y="486941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9B90C629-91B8-2644-AB86-F5AA3A928597}"/>
              </a:ext>
            </a:extLst>
          </p:cNvPr>
          <p:cNvSpPr/>
          <p:nvPr/>
        </p:nvSpPr>
        <p:spPr>
          <a:xfrm rot="19800000">
            <a:off x="4970521" y="470584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2277092E-E845-934F-9BE7-2F707272AA36}"/>
              </a:ext>
            </a:extLst>
          </p:cNvPr>
          <p:cNvSpPr/>
          <p:nvPr/>
        </p:nvSpPr>
        <p:spPr>
          <a:xfrm rot="19800000">
            <a:off x="4895158" y="491295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5C0A774B-F721-874B-936C-D019ED6B4C7B}"/>
              </a:ext>
            </a:extLst>
          </p:cNvPr>
          <p:cNvSpPr/>
          <p:nvPr/>
        </p:nvSpPr>
        <p:spPr>
          <a:xfrm rot="19800000">
            <a:off x="5050997" y="463903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66C2D3-72EE-8C4F-9C9A-B79F11916384}"/>
              </a:ext>
            </a:extLst>
          </p:cNvPr>
          <p:cNvSpPr/>
          <p:nvPr/>
        </p:nvSpPr>
        <p:spPr>
          <a:xfrm rot="19800000">
            <a:off x="5112252" y="471598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9A53976C-1AD6-AE4E-80A5-D7F79ADF4BC7}"/>
              </a:ext>
            </a:extLst>
          </p:cNvPr>
          <p:cNvSpPr/>
          <p:nvPr/>
        </p:nvSpPr>
        <p:spPr>
          <a:xfrm rot="19800000">
            <a:off x="5189118" y="475953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488D104D-4731-FE47-A226-73B99303C010}"/>
              </a:ext>
            </a:extLst>
          </p:cNvPr>
          <p:cNvSpPr/>
          <p:nvPr/>
        </p:nvSpPr>
        <p:spPr>
          <a:xfrm rot="19800000">
            <a:off x="5081053" y="4971016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3DAA2A9-7852-A448-8F94-3E7BE2998405}"/>
              </a:ext>
            </a:extLst>
          </p:cNvPr>
          <p:cNvSpPr/>
          <p:nvPr/>
        </p:nvSpPr>
        <p:spPr>
          <a:xfrm rot="19800000">
            <a:off x="4890045" y="473878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EE6350AE-E83C-A14A-BABA-F3A163822600}"/>
              </a:ext>
            </a:extLst>
          </p:cNvPr>
          <p:cNvSpPr/>
          <p:nvPr/>
        </p:nvSpPr>
        <p:spPr>
          <a:xfrm rot="19800000">
            <a:off x="4927769" y="500982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FC4D6DD7-3C89-534C-A9AB-F853F0F795DA}"/>
              </a:ext>
            </a:extLst>
          </p:cNvPr>
          <p:cNvSpPr/>
          <p:nvPr/>
        </p:nvSpPr>
        <p:spPr>
          <a:xfrm rot="19800000">
            <a:off x="4813934" y="495650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7910D2D7-2829-A748-8EB3-1E7CD588253B}"/>
              </a:ext>
            </a:extLst>
          </p:cNvPr>
          <p:cNvSpPr/>
          <p:nvPr/>
        </p:nvSpPr>
        <p:spPr>
          <a:xfrm rot="19800000">
            <a:off x="4758272" y="484764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148EFE57-1D25-3245-AA5B-3200582B4B22}"/>
              </a:ext>
            </a:extLst>
          </p:cNvPr>
          <p:cNvSpPr/>
          <p:nvPr/>
        </p:nvSpPr>
        <p:spPr>
          <a:xfrm rot="19800000">
            <a:off x="5208311" y="492202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EE6446BC-A571-C44E-AC39-CC4A6AA16A5A}"/>
              </a:ext>
            </a:extLst>
          </p:cNvPr>
          <p:cNvSpPr/>
          <p:nvPr/>
        </p:nvSpPr>
        <p:spPr>
          <a:xfrm rot="19800000">
            <a:off x="5339822" y="500911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A3581D95-9ACD-0445-B26C-1D4C10BA9F66}"/>
              </a:ext>
            </a:extLst>
          </p:cNvPr>
          <p:cNvSpPr/>
          <p:nvPr/>
        </p:nvSpPr>
        <p:spPr>
          <a:xfrm rot="19800000">
            <a:off x="5316376" y="4922025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8E057642-2927-F948-8059-279D6273E58F}"/>
              </a:ext>
            </a:extLst>
          </p:cNvPr>
          <p:cNvSpPr/>
          <p:nvPr/>
        </p:nvSpPr>
        <p:spPr>
          <a:xfrm rot="19800000">
            <a:off x="5403462" y="4878482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26C4C345-11AF-2144-9592-9C2BBC41140A}"/>
              </a:ext>
            </a:extLst>
          </p:cNvPr>
          <p:cNvSpPr/>
          <p:nvPr/>
        </p:nvSpPr>
        <p:spPr>
          <a:xfrm rot="19800000">
            <a:off x="5471333" y="496556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E0F8F304-478A-E743-B569-0E9ED7050C57}"/>
              </a:ext>
            </a:extLst>
          </p:cNvPr>
          <p:cNvSpPr/>
          <p:nvPr/>
        </p:nvSpPr>
        <p:spPr>
          <a:xfrm rot="19800000">
            <a:off x="5316376" y="480200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8944074B-F614-DF47-B63D-188F7CCE25A6}"/>
              </a:ext>
            </a:extLst>
          </p:cNvPr>
          <p:cNvSpPr/>
          <p:nvPr/>
        </p:nvSpPr>
        <p:spPr>
          <a:xfrm rot="19800000">
            <a:off x="5241013" y="500911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3AB240E2-ECBD-1C46-9079-2B89B739E75A}"/>
              </a:ext>
            </a:extLst>
          </p:cNvPr>
          <p:cNvSpPr/>
          <p:nvPr/>
        </p:nvSpPr>
        <p:spPr>
          <a:xfrm rot="19800000">
            <a:off x="5396852" y="4735193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E38E9AF3-D7B2-AB41-8A51-14EF52D1A4BC}"/>
              </a:ext>
            </a:extLst>
          </p:cNvPr>
          <p:cNvSpPr/>
          <p:nvPr/>
        </p:nvSpPr>
        <p:spPr>
          <a:xfrm rot="19800000">
            <a:off x="5458107" y="4812141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26829974-9909-1E4A-9BAE-989DACCEDFFA}"/>
              </a:ext>
            </a:extLst>
          </p:cNvPr>
          <p:cNvSpPr/>
          <p:nvPr/>
        </p:nvSpPr>
        <p:spPr>
          <a:xfrm rot="19800000">
            <a:off x="5534973" y="485568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CDC67355-64C6-764F-A7D2-899DD31F1266}"/>
              </a:ext>
            </a:extLst>
          </p:cNvPr>
          <p:cNvSpPr/>
          <p:nvPr/>
        </p:nvSpPr>
        <p:spPr>
          <a:xfrm rot="19800000">
            <a:off x="5426908" y="5067170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DEA729DA-AB3F-B340-847B-7C3AE9409D1B}"/>
              </a:ext>
            </a:extLst>
          </p:cNvPr>
          <p:cNvSpPr/>
          <p:nvPr/>
        </p:nvSpPr>
        <p:spPr>
          <a:xfrm rot="19800000">
            <a:off x="5235900" y="4834939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4F42F730-1FC2-5841-97D2-900B714D64F5}"/>
              </a:ext>
            </a:extLst>
          </p:cNvPr>
          <p:cNvSpPr/>
          <p:nvPr/>
        </p:nvSpPr>
        <p:spPr>
          <a:xfrm rot="19800000">
            <a:off x="5273624" y="5105978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5D0B317D-69CF-3244-95B0-CA1EA162227B}"/>
              </a:ext>
            </a:extLst>
          </p:cNvPr>
          <p:cNvSpPr/>
          <p:nvPr/>
        </p:nvSpPr>
        <p:spPr>
          <a:xfrm rot="19800000">
            <a:off x="5159789" y="5052654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9A434B71-BCC6-124D-A1E6-7873B2CCDA06}"/>
              </a:ext>
            </a:extLst>
          </p:cNvPr>
          <p:cNvSpPr/>
          <p:nvPr/>
        </p:nvSpPr>
        <p:spPr>
          <a:xfrm rot="19800000">
            <a:off x="5104127" y="4943797"/>
            <a:ext cx="87086" cy="870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10A0B8-4A76-0D4A-A39A-4D05468D8CC7}"/>
              </a:ext>
            </a:extLst>
          </p:cNvPr>
          <p:cNvSpPr txBox="1"/>
          <p:nvPr/>
        </p:nvSpPr>
        <p:spPr>
          <a:xfrm>
            <a:off x="1064301" y="2136338"/>
            <a:ext cx="10063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Work Sans" pitchFamily="2" charset="77"/>
                <a:cs typeface="Arial" panose="020B0604020202020204" pitchFamily="34" charset="0"/>
              </a:rPr>
              <a:t>Do we need to have N strips for accurate yield estimation?</a:t>
            </a:r>
          </a:p>
        </p:txBody>
      </p:sp>
    </p:spTree>
    <p:extLst>
      <p:ext uri="{BB962C8B-B14F-4D97-AF65-F5344CB8AC3E}">
        <p14:creationId xmlns:p14="http://schemas.microsoft.com/office/powerpoint/2010/main" val="378029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DAE08-99D8-6343-88B9-EB9ED0F66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6" t="6327" r="27397"/>
          <a:stretch/>
        </p:blipFill>
        <p:spPr>
          <a:xfrm>
            <a:off x="6125765" y="1048328"/>
            <a:ext cx="2647616" cy="2717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ABC52-C95E-D34C-B8D7-F7D3FE1AB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6" t="6327" r="28802"/>
          <a:stretch/>
        </p:blipFill>
        <p:spPr>
          <a:xfrm>
            <a:off x="292145" y="1048328"/>
            <a:ext cx="2572668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D9395-81A9-A846-B03A-C6590E0F3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6636" r="29363"/>
          <a:stretch/>
        </p:blipFill>
        <p:spPr>
          <a:xfrm>
            <a:off x="3208955" y="1048328"/>
            <a:ext cx="2572668" cy="271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18FA8-6FF2-644A-9B93-8FC2414DC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63" t="6019" r="29810"/>
          <a:stretch/>
        </p:blipFill>
        <p:spPr>
          <a:xfrm>
            <a:off x="9117523" y="1048328"/>
            <a:ext cx="2517556" cy="2717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9A97A-C433-FF43-B62F-5AB6952FC5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00" r="15143"/>
          <a:stretch/>
        </p:blipFill>
        <p:spPr>
          <a:xfrm>
            <a:off x="8878330" y="3986260"/>
            <a:ext cx="3155010" cy="274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A5B0B-F4F7-8D46-B5F8-B84130B748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63" r="24286"/>
          <a:stretch/>
        </p:blipFill>
        <p:spPr>
          <a:xfrm>
            <a:off x="137617" y="3986260"/>
            <a:ext cx="2710263" cy="2822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207535-119B-254D-822D-7274269372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76" r="24286"/>
          <a:stretch/>
        </p:blipFill>
        <p:spPr>
          <a:xfrm>
            <a:off x="3131054" y="3986260"/>
            <a:ext cx="2608754" cy="2717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0A187-7A6B-A747-BAAB-BC7EC29F11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186" r="24285"/>
          <a:stretch/>
        </p:blipFill>
        <p:spPr>
          <a:xfrm>
            <a:off x="6022982" y="3986260"/>
            <a:ext cx="2606040" cy="27479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30245F-D196-B144-BC3F-E4F59EDFBE36}"/>
              </a:ext>
            </a:extLst>
          </p:cNvPr>
          <p:cNvSpPr txBox="1"/>
          <p:nvPr/>
        </p:nvSpPr>
        <p:spPr>
          <a:xfrm>
            <a:off x="292144" y="107893"/>
            <a:ext cx="548947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Approach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FFF80-0F31-5E40-BB0E-6D9EA862994A}"/>
              </a:ext>
            </a:extLst>
          </p:cNvPr>
          <p:cNvSpPr txBox="1"/>
          <p:nvPr/>
        </p:nvSpPr>
        <p:spPr>
          <a:xfrm>
            <a:off x="292143" y="526627"/>
            <a:ext cx="255573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793C9-2433-DA4F-81D9-F8EFBF45CBB4}"/>
              </a:ext>
            </a:extLst>
          </p:cNvPr>
          <p:cNvSpPr txBox="1"/>
          <p:nvPr/>
        </p:nvSpPr>
        <p:spPr>
          <a:xfrm>
            <a:off x="3225887" y="526627"/>
            <a:ext cx="251392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03BB-8CDF-D64C-B1B2-0F6A2B2A3D2C}"/>
              </a:ext>
            </a:extLst>
          </p:cNvPr>
          <p:cNvSpPr txBox="1"/>
          <p:nvPr/>
        </p:nvSpPr>
        <p:spPr>
          <a:xfrm>
            <a:off x="6159630" y="90758"/>
            <a:ext cx="544766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Approach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1BAC7-27A1-A149-9A2D-07C142A5BF31}"/>
              </a:ext>
            </a:extLst>
          </p:cNvPr>
          <p:cNvSpPr txBox="1"/>
          <p:nvPr/>
        </p:nvSpPr>
        <p:spPr>
          <a:xfrm>
            <a:off x="6159629" y="509492"/>
            <a:ext cx="246939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C6FD7-F5D2-194A-9CEB-7C92A8BD81B7}"/>
              </a:ext>
            </a:extLst>
          </p:cNvPr>
          <p:cNvSpPr txBox="1"/>
          <p:nvPr/>
        </p:nvSpPr>
        <p:spPr>
          <a:xfrm>
            <a:off x="9131553" y="509492"/>
            <a:ext cx="246939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5460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91E55-0198-0F43-9EDE-551981CCA289}"/>
              </a:ext>
            </a:extLst>
          </p:cNvPr>
          <p:cNvSpPr txBox="1"/>
          <p:nvPr/>
        </p:nvSpPr>
        <p:spPr>
          <a:xfrm>
            <a:off x="2167180" y="2497976"/>
            <a:ext cx="78576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DMD_GH1</a:t>
            </a:r>
          </a:p>
        </p:txBody>
      </p:sp>
    </p:spTree>
    <p:extLst>
      <p:ext uri="{BB962C8B-B14F-4D97-AF65-F5344CB8AC3E}">
        <p14:creationId xmlns:p14="http://schemas.microsoft.com/office/powerpoint/2010/main" val="35256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22034-65B7-CF40-ADCD-F4A94580D668}"/>
              </a:ext>
            </a:extLst>
          </p:cNvPr>
          <p:cNvSpPr txBox="1"/>
          <p:nvPr/>
        </p:nvSpPr>
        <p:spPr>
          <a:xfrm>
            <a:off x="1516504" y="2967335"/>
            <a:ext cx="9158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Work Sans" pitchFamily="2" charset="77"/>
              </a:rPr>
              <a:t>Show R markdown results</a:t>
            </a:r>
          </a:p>
        </p:txBody>
      </p:sp>
    </p:spTree>
    <p:extLst>
      <p:ext uri="{BB962C8B-B14F-4D97-AF65-F5344CB8AC3E}">
        <p14:creationId xmlns:p14="http://schemas.microsoft.com/office/powerpoint/2010/main" val="335178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E5F590-0EC5-0D4D-94E4-4957A36C5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09011"/>
              </p:ext>
            </p:extLst>
          </p:nvPr>
        </p:nvGraphicFramePr>
        <p:xfrm>
          <a:off x="759233" y="1379523"/>
          <a:ext cx="10022604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705">
                  <a:extLst>
                    <a:ext uri="{9D8B030D-6E8A-4147-A177-3AD203B41FA5}">
                      <a16:colId xmlns:a16="http://schemas.microsoft.com/office/drawing/2014/main" val="1556396725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3515609342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353577902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1061424858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53350286"/>
                    </a:ext>
                  </a:extLst>
                </a:gridCol>
                <a:gridCol w="222231">
                  <a:extLst>
                    <a:ext uri="{9D8B030D-6E8A-4147-A177-3AD203B41FA5}">
                      <a16:colId xmlns:a16="http://schemas.microsoft.com/office/drawing/2014/main" val="2295703405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1406630202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3811161093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3531368853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124316999"/>
                    </a:ext>
                  </a:extLst>
                </a:gridCol>
                <a:gridCol w="300012">
                  <a:extLst>
                    <a:ext uri="{9D8B030D-6E8A-4147-A177-3AD203B41FA5}">
                      <a16:colId xmlns:a16="http://schemas.microsoft.com/office/drawing/2014/main" val="1803229733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1081028914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3263454472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4020306944"/>
                    </a:ext>
                  </a:extLst>
                </a:gridCol>
                <a:gridCol w="711138">
                  <a:extLst>
                    <a:ext uri="{9D8B030D-6E8A-4147-A177-3AD203B41FA5}">
                      <a16:colId xmlns:a16="http://schemas.microsoft.com/office/drawing/2014/main" val="1072457002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DMD_GH1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SLS_ABH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SLS_NS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09914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Weeks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2322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553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8847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531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701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5152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0.617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645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9320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33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8768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761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0912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4046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5013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124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9638B9-0097-6147-BDFB-2123CA4F2E2B}"/>
              </a:ext>
            </a:extLst>
          </p:cNvPr>
          <p:cNvSpPr txBox="1"/>
          <p:nvPr/>
        </p:nvSpPr>
        <p:spPr>
          <a:xfrm>
            <a:off x="3347449" y="5662297"/>
            <a:ext cx="6168509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1a – Only strips data – similar to E3 paper</a:t>
            </a:r>
          </a:p>
          <a:p>
            <a:r>
              <a:rPr lang="en-US" sz="1600" dirty="0"/>
              <a:t>1b – Only strip data – but lower and upper 10% of data</a:t>
            </a:r>
          </a:p>
          <a:p>
            <a:r>
              <a:rPr lang="en-US" sz="1600" dirty="0"/>
              <a:t>2a – Whole field data without N strip</a:t>
            </a:r>
          </a:p>
          <a:p>
            <a:r>
              <a:rPr lang="en-US" sz="1600" dirty="0"/>
              <a:t>2b – Whole field data without N strip - but lower and upper 10%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4EFB-4789-0945-9975-05555F30DDA3}"/>
              </a:ext>
            </a:extLst>
          </p:cNvPr>
          <p:cNvSpPr txBox="1"/>
          <p:nvPr/>
        </p:nvSpPr>
        <p:spPr>
          <a:xfrm>
            <a:off x="759233" y="731151"/>
            <a:ext cx="1002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#. Coefficient of determination values from exponential models developed for </a:t>
            </a:r>
            <a:r>
              <a:rPr lang="en-US" dirty="0">
                <a:solidFill>
                  <a:srgbClr val="0432FF"/>
                </a:solidFill>
              </a:rPr>
              <a:t>grain fields</a:t>
            </a:r>
            <a:r>
              <a:rPr lang="en-US" dirty="0"/>
              <a:t> from weekly flights with four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272043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F40F3D-8B90-404D-85D9-A919EBD1D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83333"/>
              </p:ext>
            </p:extLst>
          </p:nvPr>
        </p:nvGraphicFramePr>
        <p:xfrm>
          <a:off x="726831" y="1392920"/>
          <a:ext cx="10796948" cy="354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3352">
                  <a:extLst>
                    <a:ext uri="{9D8B030D-6E8A-4147-A177-3AD203B41FA5}">
                      <a16:colId xmlns:a16="http://schemas.microsoft.com/office/drawing/2014/main" val="2193003028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753272911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393309829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666781439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378962544"/>
                    </a:ext>
                  </a:extLst>
                </a:gridCol>
                <a:gridCol w="147897">
                  <a:extLst>
                    <a:ext uri="{9D8B030D-6E8A-4147-A177-3AD203B41FA5}">
                      <a16:colId xmlns:a16="http://schemas.microsoft.com/office/drawing/2014/main" val="3112556085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357684522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632739707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604961123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507832223"/>
                    </a:ext>
                  </a:extLst>
                </a:gridCol>
                <a:gridCol w="199661">
                  <a:extLst>
                    <a:ext uri="{9D8B030D-6E8A-4147-A177-3AD203B41FA5}">
                      <a16:colId xmlns:a16="http://schemas.microsoft.com/office/drawing/2014/main" val="1769605358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3727506757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216569073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3181082350"/>
                    </a:ext>
                  </a:extLst>
                </a:gridCol>
                <a:gridCol w="473270">
                  <a:extLst>
                    <a:ext uri="{9D8B030D-6E8A-4147-A177-3AD203B41FA5}">
                      <a16:colId xmlns:a16="http://schemas.microsoft.com/office/drawing/2014/main" val="735301002"/>
                    </a:ext>
                  </a:extLst>
                </a:gridCol>
                <a:gridCol w="173009">
                  <a:extLst>
                    <a:ext uri="{9D8B030D-6E8A-4147-A177-3AD203B41FA5}">
                      <a16:colId xmlns:a16="http://schemas.microsoft.com/office/drawing/2014/main" val="4082473588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1295337992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973571998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2846007940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1900171278"/>
                    </a:ext>
                  </a:extLst>
                </a:gridCol>
                <a:gridCol w="199623">
                  <a:extLst>
                    <a:ext uri="{9D8B030D-6E8A-4147-A177-3AD203B41FA5}">
                      <a16:colId xmlns:a16="http://schemas.microsoft.com/office/drawing/2014/main" val="1429890364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197718495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1064317934"/>
                    </a:ext>
                  </a:extLst>
                </a:gridCol>
                <a:gridCol w="444402">
                  <a:extLst>
                    <a:ext uri="{9D8B030D-6E8A-4147-A177-3AD203B41FA5}">
                      <a16:colId xmlns:a16="http://schemas.microsoft.com/office/drawing/2014/main" val="3592334429"/>
                    </a:ext>
                  </a:extLst>
                </a:gridCol>
                <a:gridCol w="643352">
                  <a:extLst>
                    <a:ext uri="{9D8B030D-6E8A-4147-A177-3AD203B41FA5}">
                      <a16:colId xmlns:a16="http://schemas.microsoft.com/office/drawing/2014/main" val="3534211724"/>
                    </a:ext>
                  </a:extLst>
                </a:gridCol>
              </a:tblGrid>
              <a:tr h="2216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Weeks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SSF_121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SSF_121</a:t>
                      </a: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SSF_66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SSF_202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PSF_111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PSF_12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/>
                </a:tc>
                <a:extLst>
                  <a:ext uri="{0D108BD9-81ED-4DB2-BD59-A6C34878D82A}">
                    <a16:rowId xmlns:a16="http://schemas.microsoft.com/office/drawing/2014/main" val="129588282"/>
                  </a:ext>
                </a:extLst>
              </a:tr>
              <a:tr h="221640">
                <a:tc vMerge="1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Weeks</a:t>
                      </a:r>
                    </a:p>
                  </a:txBody>
                  <a:tcPr marL="5948" marR="5948" marT="59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2b</a:t>
                      </a: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87096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49202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48709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89721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60249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01029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07028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3948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90121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986224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91185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624917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984730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783609"/>
                  </a:ext>
                </a:extLst>
              </a:tr>
              <a:tr h="221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48" marR="5948" marT="594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8774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34F9D6-C9E5-6A42-A2E7-C1746E62D6EF}"/>
              </a:ext>
            </a:extLst>
          </p:cNvPr>
          <p:cNvSpPr txBox="1"/>
          <p:nvPr/>
        </p:nvSpPr>
        <p:spPr>
          <a:xfrm>
            <a:off x="3347449" y="5465080"/>
            <a:ext cx="6168509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1a – Only strips data – similar to E3 paper</a:t>
            </a:r>
          </a:p>
          <a:p>
            <a:r>
              <a:rPr lang="en-US" sz="1600" dirty="0"/>
              <a:t>1b – Only strip data – but lower and upper 10% of data</a:t>
            </a:r>
          </a:p>
          <a:p>
            <a:r>
              <a:rPr lang="en-US" sz="1600" dirty="0"/>
              <a:t>2a – Whole field data without N strip</a:t>
            </a:r>
          </a:p>
          <a:p>
            <a:r>
              <a:rPr lang="en-US" sz="1600" dirty="0"/>
              <a:t>2b – Whole field data without N strip - but lower and upper 10%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E5A3-9E96-C14A-9A6A-3870E7C43808}"/>
              </a:ext>
            </a:extLst>
          </p:cNvPr>
          <p:cNvSpPr txBox="1"/>
          <p:nvPr/>
        </p:nvSpPr>
        <p:spPr>
          <a:xfrm>
            <a:off x="726831" y="746589"/>
            <a:ext cx="1079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#. Coefficient of determination values from exponential models developed for </a:t>
            </a:r>
            <a:r>
              <a:rPr lang="en-US" dirty="0">
                <a:solidFill>
                  <a:srgbClr val="0432FF"/>
                </a:solidFill>
              </a:rPr>
              <a:t>silage fields</a:t>
            </a:r>
            <a:r>
              <a:rPr lang="en-US" dirty="0"/>
              <a:t> from weekly flights with four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258750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FBA66-4A18-1D42-B641-1B00A2B0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1" y="0"/>
            <a:ext cx="1110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2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7338D-A383-0F40-8FC3-599F6304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2" y="0"/>
            <a:ext cx="11108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7F76B-C9A4-EF4C-8A2D-EA98DFFBFAD6}"/>
              </a:ext>
            </a:extLst>
          </p:cNvPr>
          <p:cNvSpPr/>
          <p:nvPr/>
        </p:nvSpPr>
        <p:spPr>
          <a:xfrm>
            <a:off x="1066800" y="1079280"/>
            <a:ext cx="968281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Future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strike="sngStrike" dirty="0"/>
              <a:t>Do we need those strips? 80:20? Reasonable prediction without strip? Reference strip upfront - </a:t>
            </a:r>
            <a:r>
              <a:rPr lang="en-US" sz="2000" strike="sngStrike" dirty="0" err="1"/>
              <a:t>Nrich</a:t>
            </a:r>
            <a:r>
              <a:rPr lang="en-US" sz="2000" strike="sngStrike" dirty="0"/>
              <a:t> and </a:t>
            </a:r>
            <a:r>
              <a:rPr lang="en-US" sz="2000" strike="sngStrike" dirty="0" err="1"/>
              <a:t>sidedress</a:t>
            </a:r>
            <a:r>
              <a:rPr lang="en-US" sz="2000" strike="sngStrike" dirty="0"/>
              <a:t>. Yield prediction – N application upfront.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Select only NA values from N column and use that for exp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Select upper and lower 10% of the data and build model. – Almost replicating the </a:t>
            </a:r>
            <a:r>
              <a:rPr lang="en-US" sz="2000" strike="sngStrike" dirty="0" err="1"/>
              <a:t>NoN</a:t>
            </a:r>
            <a:r>
              <a:rPr lang="en-US" sz="2000" strike="sngStrike" dirty="0"/>
              <a:t> and </a:t>
            </a:r>
            <a:r>
              <a:rPr lang="en-US" sz="2000" strike="sngStrike" dirty="0" err="1"/>
              <a:t>Nrich</a:t>
            </a:r>
            <a:r>
              <a:rPr lang="en-US" sz="2000" strike="sngStrike" dirty="0"/>
              <a:t> treatments.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Other fields are crazy with R</a:t>
            </a:r>
            <a:r>
              <a:rPr lang="en-US" sz="2000" baseline="30000" dirty="0"/>
              <a:t>2</a:t>
            </a:r>
            <a:r>
              <a:rPr lang="en-US" sz="2000" dirty="0"/>
              <a:t> and error – Troubleshoot and verify those maps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Some exploratory data analysis – visualizations and 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Leave one field out and test the left out field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strike="sngStrike" dirty="0">
                <a:highlight>
                  <a:srgbClr val="FFFF00"/>
                </a:highlight>
              </a:rPr>
              <a:t>Try all other vegetation indices – individually.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Yield = f(NDVI, EXG, EVI2…) </a:t>
            </a:r>
            <a:r>
              <a:rPr lang="en-US" sz="2000" dirty="0">
                <a:sym typeface="Wingdings" pitchFamily="2" charset="2"/>
              </a:rPr>
              <a:t> each week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NDVI = f(weather) </a:t>
            </a:r>
            <a:r>
              <a:rPr lang="en-US" sz="2000" dirty="0">
                <a:sym typeface="Wingdings" pitchFamily="2" charset="2"/>
              </a:rPr>
              <a:t> for whole season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ym typeface="Wingdings" pitchFamily="2" charset="2"/>
            </a:endParaRPr>
          </a:p>
          <a:p>
            <a:r>
              <a:rPr lang="en-US" sz="2000" dirty="0"/>
              <a:t>How much percentile? – variable</a:t>
            </a:r>
          </a:p>
        </p:txBody>
      </p:sp>
    </p:spTree>
    <p:extLst>
      <p:ext uri="{BB962C8B-B14F-4D97-AF65-F5344CB8AC3E}">
        <p14:creationId xmlns:p14="http://schemas.microsoft.com/office/powerpoint/2010/main" val="49603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10A0B8-4A76-0D4A-A39A-4D05468D8CC7}"/>
              </a:ext>
            </a:extLst>
          </p:cNvPr>
          <p:cNvSpPr txBox="1"/>
          <p:nvPr/>
        </p:nvSpPr>
        <p:spPr>
          <a:xfrm>
            <a:off x="1064301" y="2136338"/>
            <a:ext cx="1006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Work Sans" pitchFamily="2" charset="77"/>
                <a:cs typeface="Arial" panose="020B0604020202020204" pitchFamily="34" charset="0"/>
              </a:rPr>
              <a:t>Q2 - </a:t>
            </a:r>
          </a:p>
        </p:txBody>
      </p:sp>
    </p:spTree>
    <p:extLst>
      <p:ext uri="{BB962C8B-B14F-4D97-AF65-F5344CB8AC3E}">
        <p14:creationId xmlns:p14="http://schemas.microsoft.com/office/powerpoint/2010/main" val="157564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14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C5CE1E6-0D11-9842-AE50-F087BBB2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56" y="1053238"/>
            <a:ext cx="8005551" cy="49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69C8B-0165-5F4F-B128-2F5D12828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5"/>
          <a:stretch/>
        </p:blipFill>
        <p:spPr>
          <a:xfrm>
            <a:off x="855070" y="603913"/>
            <a:ext cx="10481859" cy="61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7EBDB-367A-534C-81EA-5B104A1E4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4" r="12450"/>
          <a:stretch/>
        </p:blipFill>
        <p:spPr>
          <a:xfrm>
            <a:off x="666307" y="1280160"/>
            <a:ext cx="5863873" cy="4739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EE6D6-D6AB-8742-A637-C8067FA4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91" y="1409700"/>
            <a:ext cx="436360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91E55-0198-0F43-9EDE-551981CCA289}"/>
              </a:ext>
            </a:extLst>
          </p:cNvPr>
          <p:cNvSpPr txBox="1"/>
          <p:nvPr/>
        </p:nvSpPr>
        <p:spPr>
          <a:xfrm>
            <a:off x="2167180" y="2497976"/>
            <a:ext cx="78576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SSF_121</a:t>
            </a:r>
          </a:p>
        </p:txBody>
      </p:sp>
    </p:spTree>
    <p:extLst>
      <p:ext uri="{BB962C8B-B14F-4D97-AF65-F5344CB8AC3E}">
        <p14:creationId xmlns:p14="http://schemas.microsoft.com/office/powerpoint/2010/main" val="272834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5334B-7D1D-2E4F-81C5-EB8C5A54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01" y="1020627"/>
            <a:ext cx="8484923" cy="5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8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7F389-6361-AE4A-9987-50D8F12CA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5"/>
          <a:stretch/>
        </p:blipFill>
        <p:spPr>
          <a:xfrm>
            <a:off x="878464" y="644855"/>
            <a:ext cx="10435072" cy="60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8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D3D2C-3455-E14F-A658-3A0BEA21B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0" t="905" r="12643" b="1555"/>
          <a:stretch/>
        </p:blipFill>
        <p:spPr>
          <a:xfrm>
            <a:off x="1066800" y="1409700"/>
            <a:ext cx="5911519" cy="4754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9B651-4F74-5445-B613-D575A7B5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40" y="1409700"/>
            <a:ext cx="3346326" cy="44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18089</TotalTime>
  <Words>979</Words>
  <Application>Microsoft Macintosh PowerPoint</Application>
  <PresentationFormat>Widescreen</PresentationFormat>
  <Paragraphs>554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Sunoj Shajahan</dc:creator>
  <cp:lastModifiedBy>Sunoj Shajahan</cp:lastModifiedBy>
  <cp:revision>64</cp:revision>
  <dcterms:created xsi:type="dcterms:W3CDTF">2022-03-18T16:33:24Z</dcterms:created>
  <dcterms:modified xsi:type="dcterms:W3CDTF">2022-04-01T20:01:40Z</dcterms:modified>
</cp:coreProperties>
</file>